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79" r:id="rId2"/>
    <p:sldId id="281" r:id="rId3"/>
    <p:sldId id="280" r:id="rId4"/>
    <p:sldId id="259" r:id="rId5"/>
    <p:sldId id="260" r:id="rId6"/>
    <p:sldId id="261" r:id="rId7"/>
    <p:sldId id="262" r:id="rId8"/>
    <p:sldId id="285" r:id="rId9"/>
    <p:sldId id="263" r:id="rId10"/>
    <p:sldId id="265" r:id="rId11"/>
    <p:sldId id="269" r:id="rId12"/>
    <p:sldId id="270" r:id="rId13"/>
    <p:sldId id="271" r:id="rId14"/>
    <p:sldId id="272" r:id="rId15"/>
    <p:sldId id="273" r:id="rId16"/>
    <p:sldId id="274" r:id="rId17"/>
    <p:sldId id="275" r:id="rId18"/>
    <p:sldId id="282" r:id="rId19"/>
    <p:sldId id="283" r:id="rId20"/>
    <p:sldId id="284" r:id="rId21"/>
    <p:sldId id="277" r:id="rId22"/>
    <p:sldId id="278" r:id="rId23"/>
    <p:sldId id="25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FE8C0-BF54-4FBD-ABEB-71CE4C006D8E}" v="11" dt="2024-04-22T13:44:00.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 Evans (CPS)" userId="e0525d84-9ea4-42e0-87e5-73712da9d4e0" providerId="ADAL" clId="{0DEFE8C0-BF54-4FBD-ABEB-71CE4C006D8E}"/>
    <pc:docChg chg="custSel delSld modSld">
      <pc:chgData name="P Evans (CPS)" userId="e0525d84-9ea4-42e0-87e5-73712da9d4e0" providerId="ADAL" clId="{0DEFE8C0-BF54-4FBD-ABEB-71CE4C006D8E}" dt="2024-04-22T13:44:00.819" v="20"/>
      <pc:docMkLst>
        <pc:docMk/>
      </pc:docMkLst>
      <pc:sldChg chg="addSp modSp">
        <pc:chgData name="P Evans (CPS)" userId="e0525d84-9ea4-42e0-87e5-73712da9d4e0" providerId="ADAL" clId="{0DEFE8C0-BF54-4FBD-ABEB-71CE4C006D8E}" dt="2024-04-22T13:44:00.819" v="20"/>
        <pc:sldMkLst>
          <pc:docMk/>
          <pc:sldMk cId="375920572" sldId="258"/>
        </pc:sldMkLst>
        <pc:picChg chg="add mod">
          <ac:chgData name="P Evans (CPS)" userId="e0525d84-9ea4-42e0-87e5-73712da9d4e0" providerId="ADAL" clId="{0DEFE8C0-BF54-4FBD-ABEB-71CE4C006D8E}" dt="2024-04-22T13:44:00.819" v="20"/>
          <ac:picMkLst>
            <pc:docMk/>
            <pc:sldMk cId="375920572" sldId="258"/>
            <ac:picMk id="4" creationId="{67909A0C-D245-DF17-9BBB-6163EDDA0CC4}"/>
          </ac:picMkLst>
        </pc:picChg>
      </pc:sldChg>
      <pc:sldChg chg="addSp modSp">
        <pc:chgData name="P Evans (CPS)" userId="e0525d84-9ea4-42e0-87e5-73712da9d4e0" providerId="ADAL" clId="{0DEFE8C0-BF54-4FBD-ABEB-71CE4C006D8E}" dt="2024-04-22T13:28:46.882" v="0"/>
        <pc:sldMkLst>
          <pc:docMk/>
          <pc:sldMk cId="1483343584" sldId="259"/>
        </pc:sldMkLst>
        <pc:picChg chg="add mod">
          <ac:chgData name="P Evans (CPS)" userId="e0525d84-9ea4-42e0-87e5-73712da9d4e0" providerId="ADAL" clId="{0DEFE8C0-BF54-4FBD-ABEB-71CE4C006D8E}" dt="2024-04-22T13:28:46.882" v="0"/>
          <ac:picMkLst>
            <pc:docMk/>
            <pc:sldMk cId="1483343584" sldId="259"/>
            <ac:picMk id="3" creationId="{940C2313-65F5-5D10-A6AF-6FD2CEBBD6CF}"/>
          </ac:picMkLst>
        </pc:picChg>
      </pc:sldChg>
      <pc:sldChg chg="addSp modSp">
        <pc:chgData name="P Evans (CPS)" userId="e0525d84-9ea4-42e0-87e5-73712da9d4e0" providerId="ADAL" clId="{0DEFE8C0-BF54-4FBD-ABEB-71CE4C006D8E}" dt="2024-04-22T13:28:46.882" v="0"/>
        <pc:sldMkLst>
          <pc:docMk/>
          <pc:sldMk cId="2297481231" sldId="260"/>
        </pc:sldMkLst>
        <pc:picChg chg="add mod">
          <ac:chgData name="P Evans (CPS)" userId="e0525d84-9ea4-42e0-87e5-73712da9d4e0" providerId="ADAL" clId="{0DEFE8C0-BF54-4FBD-ABEB-71CE4C006D8E}" dt="2024-04-22T13:28:46.882" v="0"/>
          <ac:picMkLst>
            <pc:docMk/>
            <pc:sldMk cId="2297481231" sldId="260"/>
            <ac:picMk id="3" creationId="{C8C80047-235B-6ABB-BEE9-2813A5366204}"/>
          </ac:picMkLst>
        </pc:picChg>
      </pc:sldChg>
      <pc:sldChg chg="addSp modSp">
        <pc:chgData name="P Evans (CPS)" userId="e0525d84-9ea4-42e0-87e5-73712da9d4e0" providerId="ADAL" clId="{0DEFE8C0-BF54-4FBD-ABEB-71CE4C006D8E}" dt="2024-04-22T13:28:46.882" v="0"/>
        <pc:sldMkLst>
          <pc:docMk/>
          <pc:sldMk cId="3092908198" sldId="261"/>
        </pc:sldMkLst>
        <pc:picChg chg="add mod">
          <ac:chgData name="P Evans (CPS)" userId="e0525d84-9ea4-42e0-87e5-73712da9d4e0" providerId="ADAL" clId="{0DEFE8C0-BF54-4FBD-ABEB-71CE4C006D8E}" dt="2024-04-22T13:28:46.882" v="0"/>
          <ac:picMkLst>
            <pc:docMk/>
            <pc:sldMk cId="3092908198" sldId="261"/>
            <ac:picMk id="3" creationId="{FAD4E2E8-7D12-B476-7431-2D4B026CD65E}"/>
          </ac:picMkLst>
        </pc:picChg>
      </pc:sldChg>
      <pc:sldChg chg="addSp modSp">
        <pc:chgData name="P Evans (CPS)" userId="e0525d84-9ea4-42e0-87e5-73712da9d4e0" providerId="ADAL" clId="{0DEFE8C0-BF54-4FBD-ABEB-71CE4C006D8E}" dt="2024-04-22T13:28:46.882" v="0"/>
        <pc:sldMkLst>
          <pc:docMk/>
          <pc:sldMk cId="1972523500" sldId="262"/>
        </pc:sldMkLst>
        <pc:picChg chg="add mod">
          <ac:chgData name="P Evans (CPS)" userId="e0525d84-9ea4-42e0-87e5-73712da9d4e0" providerId="ADAL" clId="{0DEFE8C0-BF54-4FBD-ABEB-71CE4C006D8E}" dt="2024-04-22T13:28:46.882" v="0"/>
          <ac:picMkLst>
            <pc:docMk/>
            <pc:sldMk cId="1972523500" sldId="262"/>
            <ac:picMk id="3" creationId="{28D37D52-24DD-A394-430A-718DD0EEEA6E}"/>
          </ac:picMkLst>
        </pc:picChg>
      </pc:sldChg>
      <pc:sldChg chg="addSp delSp modSp mod modTransition delAnim">
        <pc:chgData name="P Evans (CPS)" userId="e0525d84-9ea4-42e0-87e5-73712da9d4e0" providerId="ADAL" clId="{0DEFE8C0-BF54-4FBD-ABEB-71CE4C006D8E}" dt="2024-04-22T13:30:53.945" v="9"/>
        <pc:sldMkLst>
          <pc:docMk/>
          <pc:sldMk cId="3836013875" sldId="263"/>
        </pc:sldMkLst>
        <pc:picChg chg="add del mod">
          <ac:chgData name="P Evans (CPS)" userId="e0525d84-9ea4-42e0-87e5-73712da9d4e0" providerId="ADAL" clId="{0DEFE8C0-BF54-4FBD-ABEB-71CE4C006D8E}" dt="2024-04-22T13:29:00.028" v="1" actId="478"/>
          <ac:picMkLst>
            <pc:docMk/>
            <pc:sldMk cId="3836013875" sldId="263"/>
            <ac:picMk id="4" creationId="{D632FE86-BFEB-6A45-1568-5953384F4DB9}"/>
          </ac:picMkLst>
        </pc:picChg>
        <pc:picChg chg="add del mod">
          <ac:chgData name="P Evans (CPS)" userId="e0525d84-9ea4-42e0-87e5-73712da9d4e0" providerId="ADAL" clId="{0DEFE8C0-BF54-4FBD-ABEB-71CE4C006D8E}" dt="2024-04-22T13:30:53.945" v="9"/>
          <ac:picMkLst>
            <pc:docMk/>
            <pc:sldMk cId="3836013875" sldId="263"/>
            <ac:picMk id="6" creationId="{D9A119F9-1A3A-3AE6-662E-6FE87CECB90D}"/>
          </ac:picMkLst>
        </pc:picChg>
        <pc:picChg chg="add mod">
          <ac:chgData name="P Evans (CPS)" userId="e0525d84-9ea4-42e0-87e5-73712da9d4e0" providerId="ADAL" clId="{0DEFE8C0-BF54-4FBD-ABEB-71CE4C006D8E}" dt="2024-04-22T13:30:53.945" v="9"/>
          <ac:picMkLst>
            <pc:docMk/>
            <pc:sldMk cId="3836013875" sldId="263"/>
            <ac:picMk id="7" creationId="{762BC4FF-85C3-F5FD-5F80-7AD0A211F6A0}"/>
          </ac:picMkLst>
        </pc:picChg>
      </pc:sldChg>
      <pc:sldChg chg="addSp delSp modSp del mod modTransition delAnim">
        <pc:chgData name="P Evans (CPS)" userId="e0525d84-9ea4-42e0-87e5-73712da9d4e0" providerId="ADAL" clId="{0DEFE8C0-BF54-4FBD-ABEB-71CE4C006D8E}" dt="2024-04-22T13:35:28.416" v="14" actId="47"/>
        <pc:sldMkLst>
          <pc:docMk/>
          <pc:sldMk cId="1081451814" sldId="264"/>
        </pc:sldMkLst>
        <pc:picChg chg="add del mod">
          <ac:chgData name="P Evans (CPS)" userId="e0525d84-9ea4-42e0-87e5-73712da9d4e0" providerId="ADAL" clId="{0DEFE8C0-BF54-4FBD-ABEB-71CE4C006D8E}" dt="2024-04-22T13:29:04.209" v="2" actId="478"/>
          <ac:picMkLst>
            <pc:docMk/>
            <pc:sldMk cId="1081451814" sldId="264"/>
            <ac:picMk id="4" creationId="{842DC710-5A4A-03B4-60FF-6FE826BDA8B3}"/>
          </ac:picMkLst>
        </pc:picChg>
        <pc:picChg chg="add del mod">
          <ac:chgData name="P Evans (CPS)" userId="e0525d84-9ea4-42e0-87e5-73712da9d4e0" providerId="ADAL" clId="{0DEFE8C0-BF54-4FBD-ABEB-71CE4C006D8E}" dt="2024-04-22T13:31:13.445" v="12"/>
          <ac:picMkLst>
            <pc:docMk/>
            <pc:sldMk cId="1081451814" sldId="264"/>
            <ac:picMk id="8" creationId="{F14EA5DD-2C70-4B38-1B44-EC53E1D47517}"/>
          </ac:picMkLst>
        </pc:picChg>
        <pc:picChg chg="add del mod">
          <ac:chgData name="P Evans (CPS)" userId="e0525d84-9ea4-42e0-87e5-73712da9d4e0" providerId="ADAL" clId="{0DEFE8C0-BF54-4FBD-ABEB-71CE4C006D8E}" dt="2024-04-22T13:31:21.383" v="13" actId="478"/>
          <ac:picMkLst>
            <pc:docMk/>
            <pc:sldMk cId="1081451814" sldId="264"/>
            <ac:picMk id="10" creationId="{AA6590AC-50D9-D3AF-360C-EEF1B6829909}"/>
          </ac:picMkLst>
        </pc:picChg>
      </pc:sldChg>
      <pc:sldChg chg="addSp modSp">
        <pc:chgData name="P Evans (CPS)" userId="e0525d84-9ea4-42e0-87e5-73712da9d4e0" providerId="ADAL" clId="{0DEFE8C0-BF54-4FBD-ABEB-71CE4C006D8E}" dt="2024-04-22T13:37:56.834" v="15"/>
        <pc:sldMkLst>
          <pc:docMk/>
          <pc:sldMk cId="1651237318" sldId="269"/>
        </pc:sldMkLst>
        <pc:picChg chg="add mod">
          <ac:chgData name="P Evans (CPS)" userId="e0525d84-9ea4-42e0-87e5-73712da9d4e0" providerId="ADAL" clId="{0DEFE8C0-BF54-4FBD-ABEB-71CE4C006D8E}" dt="2024-04-22T13:37:56.834" v="15"/>
          <ac:picMkLst>
            <pc:docMk/>
            <pc:sldMk cId="1651237318" sldId="269"/>
            <ac:picMk id="4" creationId="{6A71CEC8-E6D5-18D3-03C6-4BAFE6BEFABC}"/>
          </ac:picMkLst>
        </pc:picChg>
      </pc:sldChg>
      <pc:sldChg chg="addSp modSp">
        <pc:chgData name="P Evans (CPS)" userId="e0525d84-9ea4-42e0-87e5-73712da9d4e0" providerId="ADAL" clId="{0DEFE8C0-BF54-4FBD-ABEB-71CE4C006D8E}" dt="2024-04-22T13:37:56.834" v="15"/>
        <pc:sldMkLst>
          <pc:docMk/>
          <pc:sldMk cId="540512564" sldId="270"/>
        </pc:sldMkLst>
        <pc:picChg chg="add mod">
          <ac:chgData name="P Evans (CPS)" userId="e0525d84-9ea4-42e0-87e5-73712da9d4e0" providerId="ADAL" clId="{0DEFE8C0-BF54-4FBD-ABEB-71CE4C006D8E}" dt="2024-04-22T13:37:56.834" v="15"/>
          <ac:picMkLst>
            <pc:docMk/>
            <pc:sldMk cId="540512564" sldId="270"/>
            <ac:picMk id="4" creationId="{D946E01A-2AD5-B7B4-4626-E4861EDC95A8}"/>
          </ac:picMkLst>
        </pc:picChg>
      </pc:sldChg>
      <pc:sldChg chg="addSp modSp">
        <pc:chgData name="P Evans (CPS)" userId="e0525d84-9ea4-42e0-87e5-73712da9d4e0" providerId="ADAL" clId="{0DEFE8C0-BF54-4FBD-ABEB-71CE4C006D8E}" dt="2024-04-22T13:37:56.834" v="15"/>
        <pc:sldMkLst>
          <pc:docMk/>
          <pc:sldMk cId="2702499131" sldId="271"/>
        </pc:sldMkLst>
        <pc:picChg chg="add mod">
          <ac:chgData name="P Evans (CPS)" userId="e0525d84-9ea4-42e0-87e5-73712da9d4e0" providerId="ADAL" clId="{0DEFE8C0-BF54-4FBD-ABEB-71CE4C006D8E}" dt="2024-04-22T13:37:56.834" v="15"/>
          <ac:picMkLst>
            <pc:docMk/>
            <pc:sldMk cId="2702499131" sldId="271"/>
            <ac:picMk id="4" creationId="{7AEBAFCA-BFE5-9FF3-B55E-22238E258126}"/>
          </ac:picMkLst>
        </pc:picChg>
      </pc:sldChg>
      <pc:sldChg chg="addSp modSp">
        <pc:chgData name="P Evans (CPS)" userId="e0525d84-9ea4-42e0-87e5-73712da9d4e0" providerId="ADAL" clId="{0DEFE8C0-BF54-4FBD-ABEB-71CE4C006D8E}" dt="2024-04-22T13:37:56.834" v="15"/>
        <pc:sldMkLst>
          <pc:docMk/>
          <pc:sldMk cId="2085379928" sldId="272"/>
        </pc:sldMkLst>
        <pc:picChg chg="add mod">
          <ac:chgData name="P Evans (CPS)" userId="e0525d84-9ea4-42e0-87e5-73712da9d4e0" providerId="ADAL" clId="{0DEFE8C0-BF54-4FBD-ABEB-71CE4C006D8E}" dt="2024-04-22T13:37:56.834" v="15"/>
          <ac:picMkLst>
            <pc:docMk/>
            <pc:sldMk cId="2085379928" sldId="272"/>
            <ac:picMk id="3" creationId="{9748C77A-44B8-FD9B-5AC5-E8D3ED3702BF}"/>
          </ac:picMkLst>
        </pc:picChg>
      </pc:sldChg>
      <pc:sldChg chg="addSp delSp modSp mod modTransition delAnim">
        <pc:chgData name="P Evans (CPS)" userId="e0525d84-9ea4-42e0-87e5-73712da9d4e0" providerId="ADAL" clId="{0DEFE8C0-BF54-4FBD-ABEB-71CE4C006D8E}" dt="2024-04-22T13:40:06.329" v="19"/>
        <pc:sldMkLst>
          <pc:docMk/>
          <pc:sldMk cId="2903081012" sldId="273"/>
        </pc:sldMkLst>
        <pc:picChg chg="add del mod">
          <ac:chgData name="P Evans (CPS)" userId="e0525d84-9ea4-42e0-87e5-73712da9d4e0" providerId="ADAL" clId="{0DEFE8C0-BF54-4FBD-ABEB-71CE4C006D8E}" dt="2024-04-22T13:39:00.658" v="16" actId="478"/>
          <ac:picMkLst>
            <pc:docMk/>
            <pc:sldMk cId="2903081012" sldId="273"/>
            <ac:picMk id="3" creationId="{49B9E640-876C-93D1-E7DC-8BE1876606D2}"/>
          </ac:picMkLst>
        </pc:picChg>
        <pc:picChg chg="add del mod">
          <ac:chgData name="P Evans (CPS)" userId="e0525d84-9ea4-42e0-87e5-73712da9d4e0" providerId="ADAL" clId="{0DEFE8C0-BF54-4FBD-ABEB-71CE4C006D8E}" dt="2024-04-22T13:40:06.329" v="19"/>
          <ac:picMkLst>
            <pc:docMk/>
            <pc:sldMk cId="2903081012" sldId="273"/>
            <ac:picMk id="8" creationId="{C7643EB6-7789-C5FE-C3D1-20A134DAADAD}"/>
          </ac:picMkLst>
        </pc:picChg>
        <pc:picChg chg="add mod">
          <ac:chgData name="P Evans (CPS)" userId="e0525d84-9ea4-42e0-87e5-73712da9d4e0" providerId="ADAL" clId="{0DEFE8C0-BF54-4FBD-ABEB-71CE4C006D8E}" dt="2024-04-22T13:40:06.329" v="19"/>
          <ac:picMkLst>
            <pc:docMk/>
            <pc:sldMk cId="2903081012" sldId="273"/>
            <ac:picMk id="9" creationId="{7762A3BF-B51A-02D0-8F53-D7C4615DAC86}"/>
          </ac:picMkLst>
        </pc:picChg>
      </pc:sldChg>
      <pc:sldChg chg="addSp modSp">
        <pc:chgData name="P Evans (CPS)" userId="e0525d84-9ea4-42e0-87e5-73712da9d4e0" providerId="ADAL" clId="{0DEFE8C0-BF54-4FBD-ABEB-71CE4C006D8E}" dt="2024-04-22T13:44:00.819" v="20"/>
        <pc:sldMkLst>
          <pc:docMk/>
          <pc:sldMk cId="628334520" sldId="274"/>
        </pc:sldMkLst>
        <pc:picChg chg="add mod">
          <ac:chgData name="P Evans (CPS)" userId="e0525d84-9ea4-42e0-87e5-73712da9d4e0" providerId="ADAL" clId="{0DEFE8C0-BF54-4FBD-ABEB-71CE4C006D8E}" dt="2024-04-22T13:44:00.819" v="20"/>
          <ac:picMkLst>
            <pc:docMk/>
            <pc:sldMk cId="628334520" sldId="274"/>
            <ac:picMk id="4" creationId="{FF91AD13-F0B6-3B4F-B538-C01E426F4783}"/>
          </ac:picMkLst>
        </pc:picChg>
      </pc:sldChg>
      <pc:sldChg chg="addSp modSp">
        <pc:chgData name="P Evans (CPS)" userId="e0525d84-9ea4-42e0-87e5-73712da9d4e0" providerId="ADAL" clId="{0DEFE8C0-BF54-4FBD-ABEB-71CE4C006D8E}" dt="2024-04-22T13:44:00.819" v="20"/>
        <pc:sldMkLst>
          <pc:docMk/>
          <pc:sldMk cId="949710566" sldId="275"/>
        </pc:sldMkLst>
        <pc:picChg chg="add mod">
          <ac:chgData name="P Evans (CPS)" userId="e0525d84-9ea4-42e0-87e5-73712da9d4e0" providerId="ADAL" clId="{0DEFE8C0-BF54-4FBD-ABEB-71CE4C006D8E}" dt="2024-04-22T13:44:00.819" v="20"/>
          <ac:picMkLst>
            <pc:docMk/>
            <pc:sldMk cId="949710566" sldId="275"/>
            <ac:picMk id="3" creationId="{41091BA8-1DE5-C99F-24E7-81EFA12B97FB}"/>
          </ac:picMkLst>
        </pc:picChg>
      </pc:sldChg>
      <pc:sldChg chg="addSp modSp">
        <pc:chgData name="P Evans (CPS)" userId="e0525d84-9ea4-42e0-87e5-73712da9d4e0" providerId="ADAL" clId="{0DEFE8C0-BF54-4FBD-ABEB-71CE4C006D8E}" dt="2024-04-22T13:44:00.819" v="20"/>
        <pc:sldMkLst>
          <pc:docMk/>
          <pc:sldMk cId="2295040358" sldId="277"/>
        </pc:sldMkLst>
        <pc:picChg chg="add mod">
          <ac:chgData name="P Evans (CPS)" userId="e0525d84-9ea4-42e0-87e5-73712da9d4e0" providerId="ADAL" clId="{0DEFE8C0-BF54-4FBD-ABEB-71CE4C006D8E}" dt="2024-04-22T13:44:00.819" v="20"/>
          <ac:picMkLst>
            <pc:docMk/>
            <pc:sldMk cId="2295040358" sldId="277"/>
            <ac:picMk id="3" creationId="{C80C607E-4C81-0E5E-0FE6-25061AFA8EAA}"/>
          </ac:picMkLst>
        </pc:picChg>
      </pc:sldChg>
      <pc:sldChg chg="addSp modSp">
        <pc:chgData name="P Evans (CPS)" userId="e0525d84-9ea4-42e0-87e5-73712da9d4e0" providerId="ADAL" clId="{0DEFE8C0-BF54-4FBD-ABEB-71CE4C006D8E}" dt="2024-04-22T13:44:00.819" v="20"/>
        <pc:sldMkLst>
          <pc:docMk/>
          <pc:sldMk cId="3166977837" sldId="278"/>
        </pc:sldMkLst>
        <pc:picChg chg="add mod">
          <ac:chgData name="P Evans (CPS)" userId="e0525d84-9ea4-42e0-87e5-73712da9d4e0" providerId="ADAL" clId="{0DEFE8C0-BF54-4FBD-ABEB-71CE4C006D8E}" dt="2024-04-22T13:44:00.819" v="20"/>
          <ac:picMkLst>
            <pc:docMk/>
            <pc:sldMk cId="3166977837" sldId="278"/>
            <ac:picMk id="3" creationId="{D577B3EF-6DFC-9D1F-2EB8-DE51E5C369CF}"/>
          </ac:picMkLst>
        </pc:picChg>
      </pc:sldChg>
      <pc:sldChg chg="addSp modSp">
        <pc:chgData name="P Evans (CPS)" userId="e0525d84-9ea4-42e0-87e5-73712da9d4e0" providerId="ADAL" clId="{0DEFE8C0-BF54-4FBD-ABEB-71CE4C006D8E}" dt="2024-04-22T13:28:46.882" v="0"/>
        <pc:sldMkLst>
          <pc:docMk/>
          <pc:sldMk cId="270828057" sldId="279"/>
        </pc:sldMkLst>
        <pc:picChg chg="add mod">
          <ac:chgData name="P Evans (CPS)" userId="e0525d84-9ea4-42e0-87e5-73712da9d4e0" providerId="ADAL" clId="{0DEFE8C0-BF54-4FBD-ABEB-71CE4C006D8E}" dt="2024-04-22T13:28:46.882" v="0"/>
          <ac:picMkLst>
            <pc:docMk/>
            <pc:sldMk cId="270828057" sldId="279"/>
            <ac:picMk id="7" creationId="{FE69AA65-8D7C-582C-8A83-EE1CB4642133}"/>
          </ac:picMkLst>
        </pc:picChg>
      </pc:sldChg>
      <pc:sldChg chg="addSp modSp">
        <pc:chgData name="P Evans (CPS)" userId="e0525d84-9ea4-42e0-87e5-73712da9d4e0" providerId="ADAL" clId="{0DEFE8C0-BF54-4FBD-ABEB-71CE4C006D8E}" dt="2024-04-22T13:28:46.882" v="0"/>
        <pc:sldMkLst>
          <pc:docMk/>
          <pc:sldMk cId="2418911739" sldId="280"/>
        </pc:sldMkLst>
        <pc:picChg chg="add mod">
          <ac:chgData name="P Evans (CPS)" userId="e0525d84-9ea4-42e0-87e5-73712da9d4e0" providerId="ADAL" clId="{0DEFE8C0-BF54-4FBD-ABEB-71CE4C006D8E}" dt="2024-04-22T13:28:46.882" v="0"/>
          <ac:picMkLst>
            <pc:docMk/>
            <pc:sldMk cId="2418911739" sldId="280"/>
            <ac:picMk id="22" creationId="{1903EAB6-2AA2-C504-EBC6-EFB8556BE291}"/>
          </ac:picMkLst>
        </pc:picChg>
      </pc:sldChg>
      <pc:sldChg chg="addSp modSp">
        <pc:chgData name="P Evans (CPS)" userId="e0525d84-9ea4-42e0-87e5-73712da9d4e0" providerId="ADAL" clId="{0DEFE8C0-BF54-4FBD-ABEB-71CE4C006D8E}" dt="2024-04-22T13:28:46.882" v="0"/>
        <pc:sldMkLst>
          <pc:docMk/>
          <pc:sldMk cId="2983415766" sldId="281"/>
        </pc:sldMkLst>
        <pc:picChg chg="add mod">
          <ac:chgData name="P Evans (CPS)" userId="e0525d84-9ea4-42e0-87e5-73712da9d4e0" providerId="ADAL" clId="{0DEFE8C0-BF54-4FBD-ABEB-71CE4C006D8E}" dt="2024-04-22T13:28:46.882" v="0"/>
          <ac:picMkLst>
            <pc:docMk/>
            <pc:sldMk cId="2983415766" sldId="281"/>
            <ac:picMk id="9" creationId="{856BE8B4-9A83-8E08-A665-BF8937DFFC24}"/>
          </ac:picMkLst>
        </pc:picChg>
      </pc:sldChg>
      <pc:sldChg chg="addSp modSp">
        <pc:chgData name="P Evans (CPS)" userId="e0525d84-9ea4-42e0-87e5-73712da9d4e0" providerId="ADAL" clId="{0DEFE8C0-BF54-4FBD-ABEB-71CE4C006D8E}" dt="2024-04-22T13:44:00.819" v="20"/>
        <pc:sldMkLst>
          <pc:docMk/>
          <pc:sldMk cId="885876632" sldId="282"/>
        </pc:sldMkLst>
        <pc:picChg chg="add mod">
          <ac:chgData name="P Evans (CPS)" userId="e0525d84-9ea4-42e0-87e5-73712da9d4e0" providerId="ADAL" clId="{0DEFE8C0-BF54-4FBD-ABEB-71CE4C006D8E}" dt="2024-04-22T13:44:00.819" v="20"/>
          <ac:picMkLst>
            <pc:docMk/>
            <pc:sldMk cId="885876632" sldId="282"/>
            <ac:picMk id="6" creationId="{73B4DA65-A810-0749-9B3E-9CEDFDF750A1}"/>
          </ac:picMkLst>
        </pc:picChg>
      </pc:sldChg>
      <pc:sldChg chg="addSp modSp">
        <pc:chgData name="P Evans (CPS)" userId="e0525d84-9ea4-42e0-87e5-73712da9d4e0" providerId="ADAL" clId="{0DEFE8C0-BF54-4FBD-ABEB-71CE4C006D8E}" dt="2024-04-22T13:44:00.819" v="20"/>
        <pc:sldMkLst>
          <pc:docMk/>
          <pc:sldMk cId="1871504230" sldId="283"/>
        </pc:sldMkLst>
        <pc:picChg chg="add mod">
          <ac:chgData name="P Evans (CPS)" userId="e0525d84-9ea4-42e0-87e5-73712da9d4e0" providerId="ADAL" clId="{0DEFE8C0-BF54-4FBD-ABEB-71CE4C006D8E}" dt="2024-04-22T13:44:00.819" v="20"/>
          <ac:picMkLst>
            <pc:docMk/>
            <pc:sldMk cId="1871504230" sldId="283"/>
            <ac:picMk id="3" creationId="{FB3F3292-8641-5F5A-C77A-7055FF107DB8}"/>
          </ac:picMkLst>
        </pc:picChg>
      </pc:sldChg>
      <pc:sldChg chg="addSp modSp">
        <pc:chgData name="P Evans (CPS)" userId="e0525d84-9ea4-42e0-87e5-73712da9d4e0" providerId="ADAL" clId="{0DEFE8C0-BF54-4FBD-ABEB-71CE4C006D8E}" dt="2024-04-22T13:44:00.819" v="20"/>
        <pc:sldMkLst>
          <pc:docMk/>
          <pc:sldMk cId="949883954" sldId="284"/>
        </pc:sldMkLst>
        <pc:picChg chg="add mod">
          <ac:chgData name="P Evans (CPS)" userId="e0525d84-9ea4-42e0-87e5-73712da9d4e0" providerId="ADAL" clId="{0DEFE8C0-BF54-4FBD-ABEB-71CE4C006D8E}" dt="2024-04-22T13:44:00.819" v="20"/>
          <ac:picMkLst>
            <pc:docMk/>
            <pc:sldMk cId="949883954" sldId="284"/>
            <ac:picMk id="3" creationId="{16539B29-864E-B250-C25F-16ECA705593B}"/>
          </ac:picMkLst>
        </pc:picChg>
      </pc:sldChg>
      <pc:sldChg chg="addSp delSp modSp mod modTransition delAnim">
        <pc:chgData name="P Evans (CPS)" userId="e0525d84-9ea4-42e0-87e5-73712da9d4e0" providerId="ADAL" clId="{0DEFE8C0-BF54-4FBD-ABEB-71CE4C006D8E}" dt="2024-04-22T13:30:23.721" v="6"/>
        <pc:sldMkLst>
          <pc:docMk/>
          <pc:sldMk cId="1905657442" sldId="285"/>
        </pc:sldMkLst>
        <pc:picChg chg="add del mod">
          <ac:chgData name="P Evans (CPS)" userId="e0525d84-9ea4-42e0-87e5-73712da9d4e0" providerId="ADAL" clId="{0DEFE8C0-BF54-4FBD-ABEB-71CE4C006D8E}" dt="2024-04-22T13:29:29.143" v="3" actId="478"/>
          <ac:picMkLst>
            <pc:docMk/>
            <pc:sldMk cId="1905657442" sldId="285"/>
            <ac:picMk id="4" creationId="{40940636-7C7E-3849-49D8-E4DA2435D2BE}"/>
          </ac:picMkLst>
        </pc:picChg>
        <pc:picChg chg="add del mod">
          <ac:chgData name="P Evans (CPS)" userId="e0525d84-9ea4-42e0-87e5-73712da9d4e0" providerId="ADAL" clId="{0DEFE8C0-BF54-4FBD-ABEB-71CE4C006D8E}" dt="2024-04-22T13:30:23.721" v="6"/>
          <ac:picMkLst>
            <pc:docMk/>
            <pc:sldMk cId="1905657442" sldId="285"/>
            <ac:picMk id="6" creationId="{7059780F-DE04-B806-BE5F-266811C7D6A0}"/>
          </ac:picMkLst>
        </pc:picChg>
        <pc:picChg chg="add mod">
          <ac:chgData name="P Evans (CPS)" userId="e0525d84-9ea4-42e0-87e5-73712da9d4e0" providerId="ADAL" clId="{0DEFE8C0-BF54-4FBD-ABEB-71CE4C006D8E}" dt="2024-04-22T13:30:23.721" v="6"/>
          <ac:picMkLst>
            <pc:docMk/>
            <pc:sldMk cId="1905657442" sldId="285"/>
            <ac:picMk id="7" creationId="{1972E760-7F6C-D6B4-5116-F622D5D68F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B556A-8259-450F-8B44-4E5B830E8D2B}" type="datetimeFigureOut">
              <a:rPr lang="en-GB" smtClean="0"/>
              <a:t>22/04/2024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70A65-37A6-449A-AA66-DC72B4A217F2}" type="slidenum">
              <a:rPr lang="en-GB" smtClean="0"/>
              <a:t>‹#›</a:t>
            </a:fld>
            <a:endParaRPr lang="en-GB"/>
          </a:p>
        </p:txBody>
      </p:sp>
    </p:spTree>
    <p:extLst>
      <p:ext uri="{BB962C8B-B14F-4D97-AF65-F5344CB8AC3E}">
        <p14:creationId xmlns:p14="http://schemas.microsoft.com/office/powerpoint/2010/main" val="3942686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The importance of comhension!</a:t>
            </a:r>
          </a:p>
        </p:txBody>
      </p:sp>
    </p:spTree>
    <p:extLst>
      <p:ext uri="{BB962C8B-B14F-4D97-AF65-F5344CB8AC3E}">
        <p14:creationId xmlns:p14="http://schemas.microsoft.com/office/powerpoint/2010/main" val="1189871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4/22/2024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hyperlink" Target="https://youtu.be/532MUvA81tM" TargetMode="Externa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hyperlink" Target="http://www.online-maths-tutor.com/" TargetMode="External"/><Relationship Id="rId3" Type="http://schemas.openxmlformats.org/officeDocument/2006/relationships/slideLayout" Target="../slideLayouts/slideLayout2.xml"/><Relationship Id="rId7" Type="http://schemas.openxmlformats.org/officeDocument/2006/relationships/hyperlink" Target="http://www.icteachers.co.uk/children/children_sats.htm"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www.educationquizzes.com/ks2/maths/" TargetMode="External"/><Relationship Id="rId5" Type="http://schemas.openxmlformats.org/officeDocument/2006/relationships/hyperlink" Target="http://www.bbc.co.uk/education" TargetMode="External"/><Relationship Id="rId10" Type="http://schemas.openxmlformats.org/officeDocument/2006/relationships/image" Target="../media/image6.png"/><Relationship Id="rId4" Type="http://schemas.openxmlformats.org/officeDocument/2006/relationships/hyperlink" Target="https://www.satspapersguide.co.uk/" TargetMode="External"/><Relationship Id="rId9" Type="http://schemas.openxmlformats.org/officeDocument/2006/relationships/hyperlink" Target="http://www.mathplayground.com/games.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67827" y="776105"/>
            <a:ext cx="8596668" cy="1320800"/>
          </a:xfrm>
        </p:spPr>
        <p:txBody>
          <a:bodyPr/>
          <a:lstStyle/>
          <a:p>
            <a:pPr algn="ctr"/>
            <a:r>
              <a:rPr lang="en-GB" dirty="0">
                <a:solidFill>
                  <a:schemeClr val="tx1"/>
                </a:solidFill>
              </a:rPr>
              <a:t>Key Stage Two SATs Information </a:t>
            </a:r>
            <a:br>
              <a:rPr lang="en-GB" dirty="0"/>
            </a:br>
            <a:endParaRPr lang="en-GB" dirty="0"/>
          </a:p>
        </p:txBody>
      </p:sp>
      <p:sp>
        <p:nvSpPr>
          <p:cNvPr id="3" name="Content Placeholder 2"/>
          <p:cNvSpPr>
            <a:spLocks noGrp="1"/>
          </p:cNvSpPr>
          <p:nvPr>
            <p:ph idx="1"/>
          </p:nvPr>
        </p:nvSpPr>
        <p:spPr>
          <a:xfrm>
            <a:off x="8091055" y="5449455"/>
            <a:ext cx="4100945" cy="1261888"/>
          </a:xfrm>
        </p:spPr>
        <p:txBody>
          <a:bodyPr>
            <a:noAutofit/>
          </a:bodyPr>
          <a:lstStyle/>
          <a:p>
            <a:r>
              <a:rPr lang="en-GB" sz="2800" dirty="0"/>
              <a:t>Workshop for Parents</a:t>
            </a:r>
          </a:p>
          <a:p>
            <a:r>
              <a:rPr lang="en-GB" sz="2800" dirty="0"/>
              <a:t>Mr Evans  </a:t>
            </a:r>
          </a:p>
        </p:txBody>
      </p:sp>
      <p:pic>
        <p:nvPicPr>
          <p:cNvPr id="1026" name="Picture 2" descr="KS2 SATs in 2022: a guide for par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09" y="3528291"/>
            <a:ext cx="403860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renbury Primary School - Key Stage 2 S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312" y="1700634"/>
            <a:ext cx="3215698" cy="45200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S2 SATs | Our Lady and St Kenelm Catholic Schoo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8921" y="2285278"/>
            <a:ext cx="3657600" cy="24860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genhoe Primary Scho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784" y="1723303"/>
            <a:ext cx="26860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FE69AA65-8D7C-582C-8A83-EE1CB464213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828057"/>
      </p:ext>
    </p:extLst>
  </p:cSld>
  <p:clrMapOvr>
    <a:masterClrMapping/>
  </p:clrMapOvr>
  <mc:AlternateContent xmlns:mc="http://schemas.openxmlformats.org/markup-compatibility/2006">
    <mc:Choice xmlns:p14="http://schemas.microsoft.com/office/powerpoint/2010/main" Requires="p14">
      <p:transition spd="slow" p14:dur="2000" advTm="10618"/>
    </mc:Choice>
    <mc:Fallback>
      <p:transition spd="slow" advTm="10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3"/>
          <p:cNvSpPr>
            <a:spLocks noGrp="1" noChangeArrowheads="1"/>
          </p:cNvSpPr>
          <p:nvPr>
            <p:ph type="title"/>
          </p:nvPr>
        </p:nvSpPr>
        <p:spPr>
          <a:xfrm>
            <a:off x="1524000" y="857250"/>
            <a:ext cx="9144000" cy="5143500"/>
          </a:xfrm>
        </p:spPr>
        <p:style>
          <a:lnRef idx="1">
            <a:schemeClr val="accent1"/>
          </a:lnRef>
          <a:fillRef idx="2">
            <a:schemeClr val="accent1"/>
          </a:fillRef>
          <a:effectRef idx="1">
            <a:schemeClr val="accent1"/>
          </a:effectRef>
          <a:fontRef idx="minor">
            <a:schemeClr val="dk1"/>
          </a:fontRef>
        </p:style>
        <p:txBody>
          <a:bodyPr vert="horz" lIns="19050" tIns="19050" rIns="3809" bIns="19050" rtlCol="0" anchor="t">
            <a:normAutofit fontScale="90000"/>
          </a:bodyPr>
          <a:lstStyle/>
          <a:p>
            <a:pPr eaLnBrk="1" hangingPunct="1">
              <a:defRPr/>
            </a:pPr>
            <a:r>
              <a:rPr lang="en-US" sz="2700" b="1" dirty="0">
                <a:solidFill>
                  <a:srgbClr val="993300"/>
                </a:solidFill>
                <a:ea typeface="ヒラギノ角ゴ ProN W3" charset="0"/>
                <a:cs typeface="ヒラギノ角ゴ ProN W3" charset="0"/>
              </a:rPr>
              <a:t>The Pattern of letters, words that help us to… READ! </a:t>
            </a:r>
            <a:br>
              <a:rPr lang="en-US" sz="3000" b="1" dirty="0">
                <a:solidFill>
                  <a:srgbClr val="993300"/>
                </a:solidFill>
                <a:ea typeface="ヒラギノ角ゴ ProN W3" charset="0"/>
                <a:cs typeface="ヒラギノ角ゴ ProN W3" charset="0"/>
              </a:rPr>
            </a:br>
            <a:br>
              <a:rPr lang="en-US" sz="3000" dirty="0">
                <a:ea typeface="ヒラギノ角ゴ ProN W3" charset="0"/>
                <a:cs typeface="ヒラギノ角ゴ ProN W3" charset="0"/>
              </a:rPr>
            </a:br>
            <a:r>
              <a:rPr lang="en-US" dirty="0">
                <a:ea typeface="ヒラギノ角ゴ ProN W3" charset="0"/>
                <a:cs typeface="ヒラギノ角ゴ ProN W3" charset="0"/>
              </a:rPr>
              <a:t>Reading is like a high-</a:t>
            </a:r>
            <a:r>
              <a:rPr lang="en-US" dirty="0" err="1">
                <a:ea typeface="ヒラギノ角ゴ ProN W3" charset="0"/>
                <a:cs typeface="ヒラギノ角ゴ ProN W3" charset="0"/>
              </a:rPr>
              <a:t>spede</a:t>
            </a:r>
            <a:r>
              <a:rPr lang="en-US" dirty="0">
                <a:ea typeface="ヒラギノ角ゴ ProN W3" charset="0"/>
                <a:cs typeface="ヒラギノ角ゴ ProN W3" charset="0"/>
              </a:rPr>
              <a:t> </a:t>
            </a:r>
            <a:r>
              <a:rPr lang="en-US" dirty="0" err="1">
                <a:ea typeface="ヒラギノ角ゴ ProN W3" charset="0"/>
                <a:cs typeface="ヒラギノ角ゴ ProN W3" charset="0"/>
              </a:rPr>
              <a:t>geussing</a:t>
            </a:r>
            <a:r>
              <a:rPr lang="en-US" dirty="0">
                <a:ea typeface="ヒラギノ角ゴ ProN W3" charset="0"/>
                <a:cs typeface="ヒラギノ角ゴ ProN W3" charset="0"/>
              </a:rPr>
              <a:t> game in which the readers brain tries to </a:t>
            </a:r>
            <a:r>
              <a:rPr lang="en-US" dirty="0" err="1">
                <a:ea typeface="ヒラギノ角ゴ ProN W3" charset="0"/>
                <a:cs typeface="ヒラギノ角ゴ ProN W3" charset="0"/>
              </a:rPr>
              <a:t>maek</a:t>
            </a:r>
            <a:r>
              <a:rPr lang="en-US" dirty="0">
                <a:ea typeface="ヒラギノ角ゴ ProN W3" charset="0"/>
                <a:cs typeface="ヒラギノ角ゴ ProN W3" charset="0"/>
              </a:rPr>
              <a:t> </a:t>
            </a:r>
            <a:r>
              <a:rPr lang="en-US" dirty="0" err="1">
                <a:ea typeface="ヒラギノ角ゴ ProN W3" charset="0"/>
                <a:cs typeface="ヒラギノ角ゴ ProN W3" charset="0"/>
              </a:rPr>
              <a:t>sence</a:t>
            </a:r>
            <a:r>
              <a:rPr lang="en-US" dirty="0">
                <a:ea typeface="ヒラギノ角ゴ ProN W3" charset="0"/>
                <a:cs typeface="ヒラギノ角ゴ ProN W3" charset="0"/>
              </a:rPr>
              <a:t> out of the funny black </a:t>
            </a:r>
            <a:r>
              <a:rPr lang="en-US" dirty="0" err="1">
                <a:ea typeface="ヒラギノ角ゴ ProN W3" charset="0"/>
                <a:cs typeface="ヒラギノ角ゴ ProN W3" charset="0"/>
              </a:rPr>
              <a:t>mraks</a:t>
            </a:r>
            <a:r>
              <a:rPr lang="en-US" dirty="0">
                <a:ea typeface="ヒラギノ角ゴ ProN W3" charset="0"/>
                <a:cs typeface="ヒラギノ角ゴ ProN W3" charset="0"/>
              </a:rPr>
              <a:t> on the </a:t>
            </a:r>
            <a:r>
              <a:rPr lang="en-US" dirty="0" err="1">
                <a:ea typeface="ヒラギノ角ゴ ProN W3" charset="0"/>
                <a:cs typeface="ヒラギノ角ゴ ProN W3" charset="0"/>
              </a:rPr>
              <a:t>paeg</a:t>
            </a:r>
            <a:r>
              <a:rPr lang="en-US" dirty="0">
                <a:ea typeface="ヒラギノ角ゴ ProN W3" charset="0"/>
                <a:cs typeface="ヒラギノ角ゴ ProN W3" charset="0"/>
              </a:rPr>
              <a:t>. It</a:t>
            </a:r>
            <a:r>
              <a:rPr lang="ja-JP" altLang="en-US" dirty="0">
                <a:ea typeface="ヒラギノ角ゴ ProN W3" charset="0"/>
                <a:cs typeface="ヒラギノ角ゴ ProN W3" charset="0"/>
              </a:rPr>
              <a:t>’</a:t>
            </a:r>
            <a:r>
              <a:rPr lang="en-US" dirty="0">
                <a:ea typeface="ヒラギノ角ゴ ProN W3" charset="0"/>
                <a:cs typeface="ヒラギノ角ゴ ProN W3" charset="0"/>
              </a:rPr>
              <a:t>s the </a:t>
            </a:r>
            <a:r>
              <a:rPr lang="en-US" dirty="0" err="1">
                <a:ea typeface="ヒラギノ角ゴ ProN W3" charset="0"/>
                <a:cs typeface="ヒラギノ角ゴ ProN W3" charset="0"/>
              </a:rPr>
              <a:t>brian</a:t>
            </a:r>
            <a:r>
              <a:rPr lang="en-US" dirty="0">
                <a:ea typeface="ヒラギノ角ゴ ProN W3" charset="0"/>
                <a:cs typeface="ヒラギノ角ゴ ProN W3" charset="0"/>
              </a:rPr>
              <a:t> that dose the </a:t>
            </a:r>
            <a:r>
              <a:rPr lang="en-US" dirty="0" err="1">
                <a:ea typeface="ヒラギノ角ゴ ProN W3" charset="0"/>
                <a:cs typeface="ヒラギノ角ゴ ProN W3" charset="0"/>
              </a:rPr>
              <a:t>wrok</a:t>
            </a:r>
            <a:r>
              <a:rPr lang="en-US" dirty="0">
                <a:ea typeface="ヒラギノ角ゴ ProN W3" charset="0"/>
                <a:cs typeface="ヒラギノ角ゴ ProN W3" charset="0"/>
              </a:rPr>
              <a:t> not the </a:t>
            </a:r>
            <a:r>
              <a:rPr lang="en-US" dirty="0" err="1">
                <a:ea typeface="ヒラギノ角ゴ ProN W3" charset="0"/>
                <a:cs typeface="ヒラギノ角ゴ ProN W3" charset="0"/>
              </a:rPr>
              <a:t>boook</a:t>
            </a:r>
            <a:r>
              <a:rPr lang="en-US" dirty="0">
                <a:ea typeface="ヒラギノ角ゴ ProN W3" charset="0"/>
                <a:cs typeface="ヒラギノ角ゴ ProN W3" charset="0"/>
              </a:rPr>
              <a:t>. So even all if words the the on page get </a:t>
            </a:r>
            <a:r>
              <a:rPr lang="en-US" dirty="0" err="1">
                <a:ea typeface="ヒラギノ角ゴ ProN W3" charset="0"/>
                <a:cs typeface="ヒラギノ角ゴ ProN W3" charset="0"/>
              </a:rPr>
              <a:t>midex</a:t>
            </a:r>
            <a:r>
              <a:rPr lang="en-US" dirty="0">
                <a:ea typeface="ヒラギノ角ゴ ProN W3" charset="0"/>
                <a:cs typeface="ヒラギノ角ゴ ProN W3" charset="0"/>
              </a:rPr>
              <a:t> </a:t>
            </a:r>
            <a:r>
              <a:rPr lang="en-US" dirty="0" err="1">
                <a:ea typeface="ヒラギノ角ゴ ProN W3" charset="0"/>
                <a:cs typeface="ヒラギノ角ゴ ProN W3" charset="0"/>
              </a:rPr>
              <a:t>pu</a:t>
            </a:r>
            <a:r>
              <a:rPr lang="en-US" dirty="0">
                <a:ea typeface="ヒラギノ角ゴ ProN W3" charset="0"/>
                <a:cs typeface="ヒラギノ角ゴ ProN W3" charset="0"/>
              </a:rPr>
              <a:t> </a:t>
            </a:r>
            <a:r>
              <a:rPr lang="en-US" dirty="0" err="1">
                <a:ea typeface="ヒラギノ角ゴ ProN W3" charset="0"/>
                <a:cs typeface="ヒラギノ角ゴ ProN W3" charset="0"/>
              </a:rPr>
              <a:t>te</a:t>
            </a:r>
            <a:r>
              <a:rPr lang="en-US" dirty="0">
                <a:ea typeface="ヒラギノ角ゴ ProN W3" charset="0"/>
                <a:cs typeface="ヒラギノ角ゴ ProN W3" charset="0"/>
              </a:rPr>
              <a:t> </a:t>
            </a:r>
            <a:r>
              <a:rPr lang="en-US" dirty="0" err="1">
                <a:ea typeface="ヒラギノ角ゴ ProN W3" charset="0"/>
                <a:cs typeface="ヒラギノ角ゴ ProN W3" charset="0"/>
              </a:rPr>
              <a:t>bniar</a:t>
            </a:r>
            <a:r>
              <a:rPr lang="en-US" dirty="0">
                <a:ea typeface="ヒラギノ角ゴ ProN W3" charset="0"/>
                <a:cs typeface="ヒラギノ角ゴ ProN W3" charset="0"/>
              </a:rPr>
              <a:t> can </a:t>
            </a:r>
            <a:r>
              <a:rPr lang="en-US" dirty="0" err="1">
                <a:ea typeface="ヒラギノ角ゴ ProN W3" charset="0"/>
                <a:cs typeface="ヒラギノ角ゴ ProN W3" charset="0"/>
              </a:rPr>
              <a:t>ususayll</a:t>
            </a:r>
            <a:r>
              <a:rPr lang="en-US" dirty="0">
                <a:ea typeface="ヒラギノ角ゴ ProN W3" charset="0"/>
                <a:cs typeface="ヒラギノ角ゴ ProN W3" charset="0"/>
              </a:rPr>
              <a:t> </a:t>
            </a:r>
            <a:r>
              <a:rPr lang="en-US" dirty="0" err="1">
                <a:ea typeface="ヒラギノ角ゴ ProN W3" charset="0"/>
                <a:cs typeface="ヒラギノ角ゴ ProN W3" charset="0"/>
              </a:rPr>
              <a:t>wrok</a:t>
            </a:r>
            <a:r>
              <a:rPr lang="en-US" dirty="0">
                <a:ea typeface="ヒラギノ角ゴ ProN W3" charset="0"/>
                <a:cs typeface="ヒラギノ角ゴ ProN W3" charset="0"/>
              </a:rPr>
              <a:t> out what </a:t>
            </a:r>
            <a:r>
              <a:rPr lang="en-US" dirty="0" err="1">
                <a:ea typeface="ヒラギノ角ゴ ProN W3" charset="0"/>
                <a:cs typeface="ヒラギノ角ゴ ProN W3" charset="0"/>
              </a:rPr>
              <a:t>shud</a:t>
            </a:r>
            <a:r>
              <a:rPr lang="en-US" dirty="0">
                <a:ea typeface="ヒラギノ角ゴ ProN W3" charset="0"/>
                <a:cs typeface="ヒラギノ角ゴ ProN W3" charset="0"/>
              </a:rPr>
              <a:t> be </a:t>
            </a:r>
            <a:r>
              <a:rPr lang="en-US" dirty="0" err="1">
                <a:ea typeface="ヒラギノ角ゴ ProN W3" charset="0"/>
                <a:cs typeface="ヒラギノ角ゴ ProN W3" charset="0"/>
              </a:rPr>
              <a:t>ther</a:t>
            </a:r>
            <a:r>
              <a:rPr lang="en-US" dirty="0">
                <a:ea typeface="ヒラギノ角ゴ ProN W3" charset="0"/>
                <a:cs typeface="ヒラギノ角ゴ ProN W3" charset="0"/>
              </a:rPr>
              <a:t>. Clever </a:t>
            </a:r>
            <a:r>
              <a:rPr lang="en-US" dirty="0" err="1">
                <a:ea typeface="ヒラギノ角ゴ ProN W3" charset="0"/>
                <a:cs typeface="ヒラギノ角ゴ ProN W3" charset="0"/>
              </a:rPr>
              <a:t>tihng</a:t>
            </a:r>
            <a:r>
              <a:rPr lang="en-US" dirty="0">
                <a:ea typeface="ヒラギノ角ゴ ProN W3" charset="0"/>
                <a:cs typeface="ヒラギノ角ゴ ProN W3" charset="0"/>
              </a:rPr>
              <a:t>, the </a:t>
            </a:r>
            <a:r>
              <a:rPr lang="en-US" dirty="0" err="1">
                <a:ea typeface="ヒラギノ角ゴ ProN W3" charset="0"/>
                <a:cs typeface="ヒラギノ角ゴ ProN W3" charset="0"/>
              </a:rPr>
              <a:t>brian</a:t>
            </a:r>
            <a:r>
              <a:rPr lang="en-US" dirty="0">
                <a:ea typeface="ヒラギノ角ゴ ProN W3" charset="0"/>
                <a:cs typeface="ヒラギノ角ゴ ProN W3" charset="0"/>
              </a:rPr>
              <a:t>.</a:t>
            </a:r>
            <a:br>
              <a:rPr lang="en-US" sz="2700" dirty="0">
                <a:ea typeface="ヒラギノ角ゴ ProN W3" charset="0"/>
                <a:cs typeface="ヒラギノ角ゴ ProN W3" charset="0"/>
              </a:rPr>
            </a:br>
            <a:r>
              <a:rPr lang="en-US" sz="2700" dirty="0">
                <a:solidFill>
                  <a:srgbClr val="993300"/>
                </a:solidFill>
                <a:ea typeface="ヒラギノ角ゴ ProN W3" charset="0"/>
                <a:cs typeface="ヒラギノ角ゴ ProN W3" charset="0"/>
              </a:rPr>
              <a:t>- </a:t>
            </a:r>
            <a:r>
              <a:rPr lang="en-US" sz="1350" dirty="0">
                <a:solidFill>
                  <a:srgbClr val="993300"/>
                </a:solidFill>
                <a:ea typeface="ヒラギノ角ゴ ProN W3" charset="0"/>
                <a:cs typeface="ヒラギノ角ゴ ProN W3" charset="0"/>
              </a:rPr>
              <a:t>from </a:t>
            </a:r>
            <a:r>
              <a:rPr lang="ja-JP" altLang="en-US" sz="1350" dirty="0">
                <a:solidFill>
                  <a:srgbClr val="993300"/>
                </a:solidFill>
                <a:ea typeface="ヒラギノ角ゴ ProN W3" charset="0"/>
                <a:cs typeface="ヒラギノ角ゴ ProN W3" charset="0"/>
              </a:rPr>
              <a:t>“</a:t>
            </a:r>
            <a:r>
              <a:rPr lang="en-US" sz="1350" dirty="0">
                <a:solidFill>
                  <a:srgbClr val="993300"/>
                </a:solidFill>
                <a:ea typeface="ヒラギノ角ゴ ProN W3" charset="0"/>
                <a:cs typeface="ヒラギノ角ゴ ProN W3" charset="0"/>
              </a:rPr>
              <a:t>The Languages Book</a:t>
            </a:r>
            <a:r>
              <a:rPr lang="ja-JP" altLang="en-US" sz="1350" dirty="0">
                <a:solidFill>
                  <a:srgbClr val="993300"/>
                </a:solidFill>
                <a:ea typeface="ヒラギノ角ゴ ProN W3" charset="0"/>
                <a:cs typeface="ヒラギノ角ゴ ProN W3" charset="0"/>
              </a:rPr>
              <a:t>”</a:t>
            </a:r>
            <a:r>
              <a:rPr lang="en-US" sz="1350" dirty="0">
                <a:solidFill>
                  <a:srgbClr val="993300"/>
                </a:solidFill>
                <a:ea typeface="ヒラギノ角ゴ ProN W3" charset="0"/>
                <a:cs typeface="ヒラギノ角ゴ ProN W3" charset="0"/>
              </a:rPr>
              <a:t> published by The English and Media Centre</a:t>
            </a:r>
            <a:r>
              <a:rPr lang="en-US" dirty="0">
                <a:solidFill>
                  <a:srgbClr val="993300"/>
                </a:solidFill>
                <a:ea typeface="ヒラギノ角ゴ ProN W3" charset="0"/>
                <a:cs typeface="ヒラギノ角ゴ ProN W3" charset="0"/>
              </a:rPr>
              <a:t> </a:t>
            </a:r>
          </a:p>
        </p:txBody>
      </p:sp>
    </p:spTree>
    <p:extLst>
      <p:ext uri="{BB962C8B-B14F-4D97-AF65-F5344CB8AC3E}">
        <p14:creationId xmlns:p14="http://schemas.microsoft.com/office/powerpoint/2010/main" val="138528613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9"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652590" y="376237"/>
            <a:ext cx="5539410" cy="610552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182562">
              <a:defRPr/>
            </a:pPr>
            <a:r>
              <a:rPr lang="en-GB" sz="2000" b="1" dirty="0">
                <a:solidFill>
                  <a:schemeClr val="bg2">
                    <a:lumMod val="10000"/>
                  </a:schemeClr>
                </a:solidFill>
                <a:latin typeface="SassoonPrimaryInfant" pitchFamily="2" charset="0"/>
              </a:rPr>
              <a:t>SPAG/GPS  Grammar, Punctuation and Spelling </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A spelling test is administered containing </a:t>
            </a:r>
            <a:r>
              <a:rPr lang="en-GB" sz="2000" b="1" dirty="0">
                <a:solidFill>
                  <a:schemeClr val="bg2">
                    <a:lumMod val="10000"/>
                  </a:schemeClr>
                </a:solidFill>
                <a:latin typeface="SassoonPrimaryInfant" pitchFamily="2" charset="0"/>
              </a:rPr>
              <a:t>20</a:t>
            </a:r>
            <a:r>
              <a:rPr lang="en-GB" sz="2000" dirty="0">
                <a:solidFill>
                  <a:schemeClr val="bg2">
                    <a:lumMod val="10000"/>
                  </a:schemeClr>
                </a:solidFill>
                <a:latin typeface="SassoonPrimaryInfant" pitchFamily="2" charset="0"/>
              </a:rPr>
              <a:t> words, which lasts approximately </a:t>
            </a:r>
            <a:r>
              <a:rPr lang="en-GB" sz="2000" b="1" dirty="0">
                <a:solidFill>
                  <a:schemeClr val="bg2">
                    <a:lumMod val="10000"/>
                  </a:schemeClr>
                </a:solidFill>
                <a:latin typeface="SassoonPrimaryInfant" pitchFamily="2" charset="0"/>
              </a:rPr>
              <a:t>15 minutes.</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A separate test is given on grammar, punctuation and vocabulary. </a:t>
            </a:r>
          </a:p>
          <a:p>
            <a:pPr marL="182562">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This test lasts for </a:t>
            </a:r>
            <a:r>
              <a:rPr lang="en-GB" sz="2000" b="1" dirty="0">
                <a:solidFill>
                  <a:schemeClr val="bg2">
                    <a:lumMod val="10000"/>
                  </a:schemeClr>
                </a:solidFill>
                <a:latin typeface="SassoonPrimaryInfant" pitchFamily="2" charset="0"/>
              </a:rPr>
              <a:t>45</a:t>
            </a:r>
            <a:r>
              <a:rPr lang="en-GB" sz="2000" dirty="0">
                <a:solidFill>
                  <a:schemeClr val="bg2">
                    <a:lumMod val="10000"/>
                  </a:schemeClr>
                </a:solidFill>
                <a:latin typeface="SassoonPrimaryInfant" pitchFamily="2" charset="0"/>
              </a:rPr>
              <a:t> minutes and requires short answer questions including some multiple choice.</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Marks for these two tests are added together to give a total for grammar, punctuation and spelling. </a:t>
            </a:r>
            <a:r>
              <a:rPr lang="en-GB" sz="2000" b="1" dirty="0">
                <a:solidFill>
                  <a:schemeClr val="bg2">
                    <a:lumMod val="10000"/>
                  </a:schemeClr>
                </a:solidFill>
                <a:latin typeface="SassoonPrimaryInfant" pitchFamily="2" charset="0"/>
              </a:rPr>
              <a:t>Out of 70 marks </a:t>
            </a:r>
          </a:p>
        </p:txBody>
      </p:sp>
      <p:pic>
        <p:nvPicPr>
          <p:cNvPr id="3074" name="Picture 2" descr="KS2 SATs SPaG - Punctuation - Past Paper Questions | PiAcademy">
            <a:extLst>
              <a:ext uri="{FF2B5EF4-FFF2-40B4-BE49-F238E27FC236}">
                <a16:creationId xmlns:a16="http://schemas.microsoft.com/office/drawing/2014/main" id="{3DE4F04E-A2F7-749F-16BC-46F9EFCE52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590" y="0"/>
            <a:ext cx="5539410" cy="31830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s New in the 2019 KS2 SATs English SPaG Paper 1 — STP Books">
            <a:extLst>
              <a:ext uri="{FF2B5EF4-FFF2-40B4-BE49-F238E27FC236}">
                <a16:creationId xmlns:a16="http://schemas.microsoft.com/office/drawing/2014/main" id="{6E3F9714-C035-8769-D85B-AFC0991C2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385" y="3215930"/>
            <a:ext cx="5556615" cy="358864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A71CEC8-E6D5-18D3-03C6-4BAFE6BEFAB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1237318"/>
      </p:ext>
    </p:extLst>
  </p:cSld>
  <p:clrMapOvr>
    <a:masterClrMapping/>
  </p:clrMapOvr>
  <mc:AlternateContent xmlns:mc="http://schemas.openxmlformats.org/markup-compatibility/2006">
    <mc:Choice xmlns:p14="http://schemas.microsoft.com/office/powerpoint/2010/main" Requires="p14">
      <p:transition spd="slow" p14:dur="2000" advTm="54847"/>
    </mc:Choice>
    <mc:Fallback>
      <p:transition spd="slow" advTm="5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890714" y="1177925"/>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93663">
              <a:defRPr/>
            </a:pPr>
            <a:r>
              <a:rPr lang="en-GB" sz="1600" b="1" dirty="0">
                <a:solidFill>
                  <a:schemeClr val="bg2">
                    <a:lumMod val="10000"/>
                  </a:schemeClr>
                </a:solidFill>
                <a:latin typeface="SassoonPrimaryInfant" pitchFamily="2" charset="0"/>
              </a:rPr>
              <a:t>Grammar, Punctuation and Spelling Paper 1</a:t>
            </a:r>
          </a:p>
        </p:txBody>
      </p:sp>
      <p:pic>
        <p:nvPicPr>
          <p:cNvPr id="20484"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11389" y="1924050"/>
            <a:ext cx="7539037"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D946E01A-2AD5-B7B4-4626-E4861EDC95A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0512564"/>
      </p:ext>
    </p:extLst>
  </p:cSld>
  <p:clrMapOvr>
    <a:masterClrMapping/>
  </p:clrMapOvr>
  <mc:AlternateContent xmlns:mc="http://schemas.openxmlformats.org/markup-compatibility/2006">
    <mc:Choice xmlns:p14="http://schemas.microsoft.com/office/powerpoint/2010/main" Requires="p14">
      <p:transition spd="slow" p14:dur="2000" advTm="8594"/>
    </mc:Choice>
    <mc:Fallback>
      <p:transition spd="slow" advTm="8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879601" y="1177925"/>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93663">
              <a:defRPr/>
            </a:pPr>
            <a:r>
              <a:rPr lang="en-GB" sz="1600" b="1" dirty="0">
                <a:solidFill>
                  <a:schemeClr val="bg2">
                    <a:lumMod val="10000"/>
                  </a:schemeClr>
                </a:solidFill>
                <a:latin typeface="SassoonPrimaryInfant" pitchFamily="2" charset="0"/>
              </a:rPr>
              <a:t>Grammar, Punctuation and Spelling Paper 1</a:t>
            </a:r>
          </a:p>
        </p:txBody>
      </p:sp>
      <p:pic>
        <p:nvPicPr>
          <p:cNvPr id="21508"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73375" y="2058988"/>
            <a:ext cx="6173788"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7AEBAFCA-BFE5-9FF3-B55E-22238E25812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2499131"/>
      </p:ext>
    </p:extLst>
  </p:cSld>
  <p:clrMapOvr>
    <a:masterClrMapping/>
  </p:clrMapOvr>
  <mc:AlternateContent xmlns:mc="http://schemas.openxmlformats.org/markup-compatibility/2006">
    <mc:Choice xmlns:p14="http://schemas.microsoft.com/office/powerpoint/2010/main" Requires="p14">
      <p:transition spd="slow" p14:dur="2000" advTm="7122"/>
    </mc:Choice>
    <mc:Fallback>
      <p:transition spd="slow" advTm="7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2"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063" y="6732589"/>
            <a:ext cx="582612"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264042"/>
            <a:ext cx="6216927" cy="63299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182562">
              <a:defRPr/>
            </a:pPr>
            <a:r>
              <a:rPr lang="en-GB" sz="2000" b="1" dirty="0">
                <a:solidFill>
                  <a:schemeClr val="bg2">
                    <a:lumMod val="10000"/>
                  </a:schemeClr>
                </a:solidFill>
                <a:latin typeface="SassoonPrimaryInfant" pitchFamily="2" charset="0"/>
              </a:rPr>
              <a:t>Mathematics </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Children will sit three tests: paper 1, paper 2 and paper 3.</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b="1" dirty="0">
                <a:solidFill>
                  <a:schemeClr val="bg2">
                    <a:lumMod val="10000"/>
                  </a:schemeClr>
                </a:solidFill>
                <a:latin typeface="SassoonPrimaryInfant" pitchFamily="2" charset="0"/>
              </a:rPr>
              <a:t>Paper 1</a:t>
            </a:r>
            <a:r>
              <a:rPr lang="en-GB" sz="2000" dirty="0">
                <a:solidFill>
                  <a:schemeClr val="bg2">
                    <a:lumMod val="10000"/>
                  </a:schemeClr>
                </a:solidFill>
                <a:latin typeface="SassoonPrimaryInfant" pitchFamily="2" charset="0"/>
              </a:rPr>
              <a:t> is for </a:t>
            </a:r>
            <a:r>
              <a:rPr lang="en-GB" sz="2000" b="1" dirty="0">
                <a:solidFill>
                  <a:schemeClr val="bg2">
                    <a:lumMod val="10000"/>
                  </a:schemeClr>
                </a:solidFill>
                <a:latin typeface="SassoonPrimaryInfant" pitchFamily="2" charset="0"/>
              </a:rPr>
              <a:t>arithmetic</a:t>
            </a:r>
            <a:r>
              <a:rPr lang="en-GB" sz="2000" dirty="0">
                <a:solidFill>
                  <a:schemeClr val="bg2">
                    <a:lumMod val="10000"/>
                  </a:schemeClr>
                </a:solidFill>
                <a:latin typeface="SassoonPrimaryInfant" pitchFamily="2" charset="0"/>
              </a:rPr>
              <a:t> lasting for 30 minutes, covering calculation methods for all operations, including use of fractions, percentages and decimals.</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Questions gradually increase in difficulty. Not all children will be expected to access some of the more difficult questions later in the paper.</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Papers 2 and 3 cover problem solving and reasoning, each lasting for </a:t>
            </a:r>
            <a:r>
              <a:rPr lang="en-GB" sz="2000" b="1" dirty="0">
                <a:solidFill>
                  <a:schemeClr val="bg2">
                    <a:lumMod val="10000"/>
                  </a:schemeClr>
                </a:solidFill>
                <a:latin typeface="SassoonPrimaryInfant" pitchFamily="2" charset="0"/>
              </a:rPr>
              <a:t>40 minutes.</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Pupils will still require calculation skills but will need to answer questions in context and decide what is required to find a solution.</a:t>
            </a:r>
          </a:p>
        </p:txBody>
      </p:sp>
      <p:pic>
        <p:nvPicPr>
          <p:cNvPr id="4098" name="Picture 2" descr="35 SATs Maths Questions Year 6 SATs Reasoning Practice">
            <a:extLst>
              <a:ext uri="{FF2B5EF4-FFF2-40B4-BE49-F238E27FC236}">
                <a16:creationId xmlns:a16="http://schemas.microsoft.com/office/drawing/2014/main" id="{D6ADF52F-1947-A9A5-09D7-66C7026A02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255" y="74609"/>
            <a:ext cx="4470702" cy="33289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S2 Maths - Negative numbers/Temperature SATs questions 2014-2019 |  Teaching Resources">
            <a:extLst>
              <a:ext uri="{FF2B5EF4-FFF2-40B4-BE49-F238E27FC236}">
                <a16:creationId xmlns:a16="http://schemas.microsoft.com/office/drawing/2014/main" id="{8C714E4B-60CE-D215-AD4D-0BED1317DA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1255" y="3454402"/>
            <a:ext cx="4470702" cy="315631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748C77A-44B8-FD9B-5AC5-E8D3ED3702B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85379928"/>
      </p:ext>
    </p:extLst>
  </p:cSld>
  <p:clrMapOvr>
    <a:masterClrMapping/>
  </p:clrMapOvr>
  <mc:AlternateContent xmlns:mc="http://schemas.openxmlformats.org/markup-compatibility/2006">
    <mc:Choice xmlns:p14="http://schemas.microsoft.com/office/powerpoint/2010/main" Requires="p14">
      <p:transition spd="slow" p14:dur="2000" advTm="41144"/>
    </mc:Choice>
    <mc:Fallback>
      <p:transition spd="slow" advTm="41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6"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063" y="6732589"/>
            <a:ext cx="582612"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887539" y="1177925"/>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93663">
              <a:defRPr/>
            </a:pPr>
            <a:r>
              <a:rPr lang="en-GB" sz="1600" b="1" dirty="0">
                <a:solidFill>
                  <a:schemeClr val="bg2">
                    <a:lumMod val="10000"/>
                  </a:schemeClr>
                </a:solidFill>
                <a:latin typeface="SassoonPrimaryInfant" pitchFamily="2" charset="0"/>
              </a:rPr>
              <a:t>Maths Paper 1: Arithmetic</a:t>
            </a:r>
          </a:p>
        </p:txBody>
      </p:sp>
      <p:pic>
        <p:nvPicPr>
          <p:cNvPr id="2356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3764" y="1766888"/>
            <a:ext cx="4968875"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33763" y="4002089"/>
            <a:ext cx="48879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a:extLst>
              <a:ext uri="{FF2B5EF4-FFF2-40B4-BE49-F238E27FC236}">
                <a16:creationId xmlns:a16="http://schemas.microsoft.com/office/drawing/2014/main" id="{7762A3BF-B51A-02D0-8F53-D7C4615DAC8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3081012"/>
      </p:ext>
    </p:extLst>
  </p:cSld>
  <p:clrMapOvr>
    <a:masterClrMapping/>
  </p:clrMapOvr>
  <mc:AlternateContent xmlns:mc="http://schemas.openxmlformats.org/markup-compatibility/2006">
    <mc:Choice xmlns:p14="http://schemas.microsoft.com/office/powerpoint/2010/main" Requires="p14">
      <p:transition spd="slow" p14:dur="2000" advTm="31643"/>
    </mc:Choice>
    <mc:Fallback>
      <p:transition spd="slow" advTm="31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80"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063" y="6732589"/>
            <a:ext cx="582612"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879601" y="1177925"/>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93663">
              <a:defRPr/>
            </a:pPr>
            <a:r>
              <a:rPr lang="en-GB" sz="1600" b="1" dirty="0">
                <a:solidFill>
                  <a:schemeClr val="bg2">
                    <a:lumMod val="10000"/>
                  </a:schemeClr>
                </a:solidFill>
                <a:latin typeface="SassoonPrimaryInfant" pitchFamily="2" charset="0"/>
              </a:rPr>
              <a:t>Maths Paper 2 / Paper 3 : Reasoning</a:t>
            </a:r>
          </a:p>
        </p:txBody>
      </p:sp>
      <p:pic>
        <p:nvPicPr>
          <p:cNvPr id="2458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97276" y="1774825"/>
            <a:ext cx="4645025"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FF91AD13-F0B6-3B4F-B538-C01E426F478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8334520"/>
      </p:ext>
    </p:extLst>
  </p:cSld>
  <p:clrMapOvr>
    <a:masterClrMapping/>
  </p:clrMapOvr>
  <mc:AlternateContent xmlns:mc="http://schemas.openxmlformats.org/markup-compatibility/2006">
    <mc:Choice xmlns:p14="http://schemas.microsoft.com/office/powerpoint/2010/main" Requires="p14">
      <p:transition spd="slow" p14:dur="2000" advTm="20729"/>
    </mc:Choice>
    <mc:Fallback>
      <p:transition spd="slow" advTm="2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356" x="1060450" y="2406650"/>
          <p14:tracePt t="5364" x="1709738" y="2962275"/>
          <p14:tracePt t="5372" x="2644775" y="3770313"/>
          <p14:tracePt t="5389" x="4291013" y="5178425"/>
          <p14:tracePt t="5390" x="5067300" y="5843588"/>
          <p14:tracePt t="5405" x="6365875" y="6778625"/>
          <p14:tracePt t="5728" x="6586538" y="6778625"/>
          <p14:tracePt t="5734" x="6777038" y="6731000"/>
          <p14:tracePt t="5741" x="6935788" y="6683375"/>
          <p14:tracePt t="5756" x="7092950" y="6651625"/>
          <p14:tracePt t="5773" x="7362825" y="6604000"/>
          <p14:tracePt t="5775" x="7394575" y="6588125"/>
          <p14:tracePt t="5789" x="7442200" y="6572250"/>
          <p14:tracePt t="5792" x="7489825" y="6556375"/>
          <p14:tracePt t="5805" x="7521575" y="6540500"/>
          <p14:tracePt t="5823" x="7600950" y="6510338"/>
          <p14:tracePt t="5839" x="7631113" y="6494463"/>
          <p14:tracePt t="5855" x="7678738" y="6478588"/>
          <p14:tracePt t="5871" x="7726363" y="6462713"/>
          <p14:tracePt t="5896" x="7742238" y="6462713"/>
          <p14:tracePt t="5906" x="7742238" y="6446838"/>
          <p14:tracePt t="5907" x="7758113" y="6446838"/>
          <p14:tracePt t="5922" x="7758113" y="6430963"/>
          <p14:tracePt t="5939" x="7773988" y="6430963"/>
          <p14:tracePt t="5955" x="7789863" y="6415088"/>
          <p14:tracePt t="5972" x="7805738" y="6399213"/>
          <p14:tracePt t="5988" x="7821613" y="6383338"/>
          <p14:tracePt t="6006" x="7837488" y="6351588"/>
          <p14:tracePt t="6009" x="7853363" y="6335713"/>
          <p14:tracePt t="6031" x="7869238" y="6319838"/>
          <p14:tracePt t="6038" x="7885113" y="6303963"/>
          <p14:tracePt t="6056" x="7900988" y="6288088"/>
          <p14:tracePt t="6072" x="7932738" y="6256338"/>
          <p14:tracePt t="6090" x="7948613" y="6256338"/>
          <p14:tracePt t="6105" x="7964488" y="6240463"/>
          <p14:tracePt t="6122" x="7996238" y="6240463"/>
          <p14:tracePt t="6139" x="8012113" y="6224588"/>
          <p14:tracePt t="6155" x="8027988" y="6224588"/>
          <p14:tracePt t="6173" x="8043863" y="6224588"/>
          <p14:tracePt t="6214" x="8059738" y="6224588"/>
          <p14:tracePt t="6235" x="8075613" y="6224588"/>
          <p14:tracePt t="6391" x="8059738" y="6224588"/>
          <p14:tracePt t="6393" x="8012113" y="6224588"/>
          <p14:tracePt t="6407" x="7964488" y="6224588"/>
          <p14:tracePt t="6422" x="7932738" y="6224588"/>
          <p14:tracePt t="6438" x="7885113" y="6224588"/>
          <p14:tracePt t="6442" x="7869238" y="6224588"/>
          <p14:tracePt t="6455" x="7853363" y="6224588"/>
          <p14:tracePt t="6472" x="7821613" y="6224588"/>
          <p14:tracePt t="6489" x="7805738" y="6224588"/>
          <p14:tracePt t="6491" x="7789863" y="6224588"/>
          <p14:tracePt t="6506" x="7773988" y="6224588"/>
          <p14:tracePt t="6558" x="7773988" y="6240463"/>
          <p14:tracePt t="6578" x="7789863" y="6256338"/>
          <p14:tracePt t="6596" x="7805738" y="6272213"/>
          <p14:tracePt t="6599" x="7853363" y="6288088"/>
          <p14:tracePt t="6606" x="7869238" y="6288088"/>
          <p14:tracePt t="6623" x="7900988" y="6288088"/>
          <p14:tracePt t="6638" x="7948613" y="6303963"/>
          <p14:tracePt t="6654" x="8012113" y="6303963"/>
          <p14:tracePt t="6671" x="8027988" y="6303963"/>
          <p14:tracePt t="6689" x="8059738" y="6303963"/>
          <p14:tracePt t="6705" x="8091488" y="6303963"/>
          <p14:tracePt t="6723" x="8139113" y="6303963"/>
          <p14:tracePt t="6738" x="8218488" y="6303963"/>
          <p14:tracePt t="6755" x="8264525" y="6256338"/>
          <p14:tracePt t="6772" x="8359775" y="6176963"/>
          <p14:tracePt t="6788" x="8439150" y="6129338"/>
          <p14:tracePt t="6804" x="8518525" y="6081713"/>
          <p14:tracePt t="6807" x="8534400" y="6049963"/>
          <p14:tracePt t="6821" x="8582025" y="6002338"/>
          <p14:tracePt t="6838" x="8677275" y="5922963"/>
          <p14:tracePt t="6855" x="8740775" y="5843588"/>
          <p14:tracePt t="6871" x="8772525" y="5797550"/>
          <p14:tracePt t="6888" x="8804275" y="5765800"/>
          <p14:tracePt t="6905" x="8820150" y="5734050"/>
          <p14:tracePt t="6921" x="8836025" y="5718175"/>
          <p14:tracePt t="6938" x="8913813" y="5591175"/>
          <p14:tracePt t="6955" x="8977313" y="5432425"/>
          <p14:tracePt t="6956" x="9009063" y="5368925"/>
          <p14:tracePt t="6971" x="9088438" y="5162550"/>
          <p14:tracePt t="6988" x="9136063" y="5053013"/>
          <p14:tracePt t="6989" x="9151938" y="5005388"/>
          <p14:tracePt t="7005" x="9167813" y="4973638"/>
          <p14:tracePt t="7022" x="9183688" y="4941888"/>
          <p14:tracePt t="7038" x="9183688" y="4910138"/>
          <p14:tracePt t="7055" x="9183688" y="4894263"/>
          <p14:tracePt t="7071" x="9183688" y="4878388"/>
          <p14:tracePt t="7088" x="9183688" y="4846638"/>
          <p14:tracePt t="7105" x="9183688" y="4830763"/>
          <p14:tracePt t="7121" x="9183688" y="4799013"/>
          <p14:tracePt t="7139" x="9183688" y="4783138"/>
          <p14:tracePt t="7156" x="9183688" y="4751388"/>
          <p14:tracePt t="7177" x="9183688" y="4735513"/>
          <p14:tracePt t="7192" x="9183688" y="4719638"/>
          <p14:tracePt t="11080" x="9183688" y="4592638"/>
          <p14:tracePt t="11086" x="9167813" y="4529138"/>
          <p14:tracePt t="11092" x="9151938" y="4481513"/>
          <p14:tracePt t="11104" x="9151938" y="4465638"/>
          <p14:tracePt t="11106" x="9136063" y="4451350"/>
          <p14:tracePt t="11120" x="9136063" y="4435475"/>
          <p14:tracePt t="11138" x="9120188" y="4419600"/>
          <p14:tracePt t="11154" x="9104313" y="4403725"/>
          <p14:tracePt t="11170" x="9040813" y="4276725"/>
          <p14:tracePt t="11187" x="8850313" y="3895725"/>
          <p14:tracePt t="11205" x="8693150" y="3643313"/>
          <p14:tracePt t="11221" x="8613775" y="3532188"/>
          <p14:tracePt t="11223" x="8597900" y="3484563"/>
          <p14:tracePt t="11236" x="8534400" y="3405188"/>
          <p14:tracePt t="11253" x="8470900" y="3341688"/>
          <p14:tracePt t="11270" x="8407400" y="3246438"/>
          <p14:tracePt t="11286" x="8359775" y="3198813"/>
          <p14:tracePt t="11303" x="8312150" y="3151188"/>
          <p14:tracePt t="11306" x="8280400" y="3135313"/>
          <p14:tracePt t="11320" x="8218488" y="3073400"/>
          <p14:tracePt t="11337" x="8107363" y="3009900"/>
          <p14:tracePt t="11354" x="7916863" y="2914650"/>
          <p14:tracePt t="11374" x="7773988" y="2835275"/>
          <p14:tracePt t="11400" x="7662863" y="2740025"/>
          <p14:tracePt t="11407" x="7616825" y="2708275"/>
          <p14:tracePt t="11421" x="7537450" y="2628900"/>
          <p14:tracePt t="11437" x="7346950" y="2501900"/>
          <p14:tracePt t="11454" x="7219950" y="2438400"/>
          <p14:tracePt t="11456" x="7124700" y="2376488"/>
          <p14:tracePt t="11470" x="7013575" y="2312988"/>
          <p14:tracePt t="11494" x="6840538" y="2265363"/>
          <p14:tracePt t="11503" x="6792913" y="2233613"/>
          <p14:tracePt t="11508" x="6761163" y="2217738"/>
          <p14:tracePt t="11511" x="6697663" y="2185988"/>
          <p14:tracePt t="11520" x="6634163" y="2170113"/>
          <p14:tracePt t="11538" x="6397625" y="2122488"/>
          <p14:tracePt t="11554" x="6270625" y="2106613"/>
          <p14:tracePt t="11570" x="6175375" y="2090738"/>
          <p14:tracePt t="11587" x="6032500" y="2090738"/>
          <p14:tracePt t="11603" x="5953125" y="2090738"/>
          <p14:tracePt t="11606" x="5937250" y="2090738"/>
          <p14:tracePt t="11620" x="5889625" y="2090738"/>
          <p14:tracePt t="11620" x="5857875" y="2090738"/>
          <p14:tracePt t="11637" x="5780088" y="2122488"/>
          <p14:tracePt t="11653" x="5653088" y="2201863"/>
          <p14:tracePt t="11655" x="5573713" y="2233613"/>
          <p14:tracePt t="11670" x="5462588" y="2328863"/>
          <p14:tracePt t="11687" x="5367338" y="2406650"/>
          <p14:tracePt t="11689" x="5319713" y="2422525"/>
          <p14:tracePt t="11703" x="5272088" y="2486025"/>
          <p14:tracePt t="11720" x="5208588" y="2565400"/>
          <p14:tracePt t="11721" x="5178425" y="2581275"/>
          <p14:tracePt t="11736" x="5162550" y="2628900"/>
          <p14:tracePt t="11737" x="5162550" y="2692400"/>
          <p14:tracePt t="11754" x="5099050" y="2819400"/>
          <p14:tracePt t="11770" x="5051425" y="2962275"/>
          <p14:tracePt t="11773" x="5051425" y="3057525"/>
          <p14:tracePt t="11787" x="5035550" y="3151188"/>
          <p14:tracePt t="11803" x="5019675" y="3278188"/>
          <p14:tracePt t="11820" x="5019675" y="3421063"/>
          <p14:tracePt t="11837" x="5019675" y="3532188"/>
          <p14:tracePt t="11853" x="5067300" y="3738563"/>
          <p14:tracePt t="11856" x="5083175" y="3848100"/>
          <p14:tracePt t="11871" x="5130800" y="4038600"/>
          <p14:tracePt t="11873" x="5162550" y="4117975"/>
          <p14:tracePt t="11887" x="5162550" y="4149725"/>
          <p14:tracePt t="11888" x="5178425" y="4197350"/>
          <p14:tracePt t="11903" x="5208588" y="4244975"/>
          <p14:tracePt t="11921" x="5256213" y="4324350"/>
          <p14:tracePt t="11924" x="5287963" y="4356100"/>
          <p14:tracePt t="11936" x="5367338" y="4435475"/>
          <p14:tracePt t="11953" x="5573713" y="4513263"/>
          <p14:tracePt t="11970" x="5969000" y="4656138"/>
          <p14:tracePt t="11971" x="6096000" y="4687888"/>
          <p14:tracePt t="11986" x="6302375" y="4767263"/>
          <p14:tracePt t="12005" x="6475413" y="4814888"/>
          <p14:tracePt t="12021" x="6586538" y="4830763"/>
          <p14:tracePt t="12028" x="6650038" y="4830763"/>
          <p14:tracePt t="12034" x="6729413" y="4830763"/>
          <p14:tracePt t="12042" x="6808788" y="4830763"/>
          <p14:tracePt t="12053" x="6951663" y="4830763"/>
          <p14:tracePt t="12070" x="7077075" y="4830763"/>
          <p14:tracePt t="12087" x="7188200" y="4799013"/>
          <p14:tracePt t="12091" x="7204075" y="4783138"/>
          <p14:tracePt t="12103" x="7283450" y="4783138"/>
          <p14:tracePt t="12124" x="7315200" y="4767263"/>
          <p14:tracePt t="12128" x="7331075" y="4751388"/>
          <p14:tracePt t="12148" x="7346950" y="4751388"/>
          <p14:tracePt t="12155" x="7362825" y="4735513"/>
          <p14:tracePt t="12176" x="7362825" y="4703763"/>
          <p14:tracePt t="12186" x="7362825" y="4656138"/>
          <p14:tracePt t="12203" x="7378700" y="4308475"/>
          <p14:tracePt t="12204" x="7362825" y="4117975"/>
          <p14:tracePt t="12220" x="7299325" y="3770313"/>
          <p14:tracePt t="12237" x="7267575" y="3579813"/>
          <p14:tracePt t="12239" x="7251700" y="3516313"/>
          <p14:tracePt t="12253" x="7219950" y="3436938"/>
          <p14:tracePt t="12270" x="7219950" y="3421063"/>
          <p14:tracePt t="12272" x="7219950" y="3405188"/>
          <p14:tracePt t="12286" x="7204075" y="3373438"/>
          <p14:tracePt t="12303" x="7188200" y="3294063"/>
          <p14:tracePt t="12320" x="7156450" y="3198813"/>
          <p14:tracePt t="12322" x="7140575" y="3135313"/>
          <p14:tracePt t="12336" x="7124700" y="3057525"/>
          <p14:tracePt t="12355" x="7077075" y="2994025"/>
          <p14:tracePt t="12370" x="7013575" y="2946400"/>
          <p14:tracePt t="12387" x="6951663" y="2898775"/>
          <p14:tracePt t="12389" x="6935788" y="2898775"/>
          <p14:tracePt t="12403" x="6840538" y="2882900"/>
          <p14:tracePt t="12420" x="6761163" y="2851150"/>
          <p14:tracePt t="12436" x="6650038" y="2835275"/>
          <p14:tracePt t="12440" x="6602413" y="2819400"/>
          <p14:tracePt t="12454" x="6475413" y="2819400"/>
          <p14:tracePt t="12461" x="6411913" y="2819400"/>
          <p14:tracePt t="12465" x="6350000" y="2819400"/>
          <p14:tracePt t="12475" x="6286500" y="2819400"/>
          <p14:tracePt t="12486" x="6175375" y="2851150"/>
          <p14:tracePt t="12504" x="6080125" y="2882900"/>
          <p14:tracePt t="12520" x="5984875" y="2914650"/>
          <p14:tracePt t="12536" x="5953125" y="2930525"/>
          <p14:tracePt t="12808" x="5889625" y="2978150"/>
          <p14:tracePt t="12815" x="5794375" y="3057525"/>
          <p14:tracePt t="12822" x="5700713" y="3135313"/>
          <p14:tracePt t="12836" x="5541963" y="3278188"/>
          <p14:tracePt t="12855" x="5383213" y="3468688"/>
          <p14:tracePt t="12869" x="5335588" y="3516313"/>
          <p14:tracePt t="12871" x="5287963" y="3563938"/>
          <p14:tracePt t="12886" x="5224463" y="3611563"/>
          <p14:tracePt t="12903" x="5178425" y="3690938"/>
          <p14:tracePt t="12907" x="5146675" y="3722688"/>
          <p14:tracePt t="12919" x="5083175" y="3770313"/>
          <p14:tracePt t="12939" x="5003800" y="3832225"/>
          <p14:tracePt t="12953" x="4956175" y="3895725"/>
          <p14:tracePt t="12969" x="4892675" y="3943350"/>
          <p14:tracePt t="12986" x="4813300" y="3990975"/>
          <p14:tracePt t="13003" x="4781550" y="4038600"/>
          <p14:tracePt t="13021" x="4718050" y="4086225"/>
          <p14:tracePt t="13036" x="4686300" y="4102100"/>
          <p14:tracePt t="13055" x="4638675" y="4149725"/>
          <p14:tracePt t="13069" x="4622800" y="4165600"/>
          <p14:tracePt t="13092" x="4575175" y="4213225"/>
          <p14:tracePt t="13098" x="4560888" y="4229100"/>
          <p14:tracePt t="13106" x="4529138" y="4244975"/>
          <p14:tracePt t="13126" x="4497388" y="4324350"/>
          <p14:tracePt t="13131" x="4481513" y="4340225"/>
          <p14:tracePt t="13139" x="4465638" y="4356100"/>
          <p14:tracePt t="13154" x="4465638" y="4387850"/>
          <p14:tracePt t="13170" x="4433888" y="4419600"/>
          <p14:tracePt t="13187" x="4433888" y="4465638"/>
          <p14:tracePt t="13194" x="4418013" y="4497388"/>
          <p14:tracePt t="13203" x="4418013" y="4529138"/>
          <p14:tracePt t="13220" x="4418013" y="4576763"/>
          <p14:tracePt t="13222" x="4418013" y="4592638"/>
          <p14:tracePt t="13236" x="4418013" y="4640263"/>
          <p14:tracePt t="13254" x="4433888" y="4672013"/>
          <p14:tracePt t="13257" x="4449763" y="4703763"/>
          <p14:tracePt t="13269" x="4465638" y="4735513"/>
          <p14:tracePt t="13287" x="4497388" y="4751388"/>
          <p14:tracePt t="13290" x="4513263" y="4767263"/>
          <p14:tracePt t="13302" x="4545013" y="4799013"/>
          <p14:tracePt t="13320" x="4560888" y="4814888"/>
          <p14:tracePt t="13322" x="4575175" y="4830763"/>
          <p14:tracePt t="13336" x="4591050" y="4846638"/>
          <p14:tracePt t="13353" x="4638675" y="4862513"/>
          <p14:tracePt t="13370" x="4686300" y="4894263"/>
          <p14:tracePt t="13386" x="4718050" y="4894263"/>
          <p14:tracePt t="13403" x="4733925" y="4926013"/>
          <p14:tracePt t="13419" x="4797425" y="4941888"/>
          <p14:tracePt t="13436" x="4845050" y="4941888"/>
          <p14:tracePt t="13453" x="4892675" y="4957763"/>
          <p14:tracePt t="13470" x="4956175" y="4973638"/>
          <p14:tracePt t="13488" x="5035550" y="4973638"/>
          <p14:tracePt t="13503" x="5130800" y="4973638"/>
          <p14:tracePt t="13523" x="5256213" y="4957763"/>
          <p14:tracePt t="13536" x="5367338" y="4926013"/>
          <p14:tracePt t="13553" x="5510213" y="4894263"/>
          <p14:tracePt t="13560" x="5557838" y="4878388"/>
          <p14:tracePt t="13564" x="5621338" y="4878388"/>
          <p14:tracePt t="13570" x="5668963" y="4862513"/>
          <p14:tracePt t="13586" x="5780088" y="4830763"/>
          <p14:tracePt t="13602" x="5857875" y="4799013"/>
          <p14:tracePt t="13604" x="5873750" y="4783138"/>
          <p14:tracePt t="13619" x="5953125" y="4751388"/>
          <p14:tracePt t="13635" x="6000750" y="4703763"/>
          <p14:tracePt t="13652" x="6080125" y="4624388"/>
          <p14:tracePt t="13670" x="6111875" y="4592638"/>
          <p14:tracePt t="13672" x="6143625" y="4560888"/>
          <p14:tracePt t="13685" x="6143625" y="4545013"/>
          <p14:tracePt t="13687" x="6159500" y="4545013"/>
          <p14:tracePt t="13703" x="6159500" y="4513263"/>
          <p14:tracePt t="13720" x="6175375" y="4481513"/>
          <p14:tracePt t="13735" x="6175375" y="4419600"/>
          <p14:tracePt t="13753" x="6175375" y="4340225"/>
          <p14:tracePt t="13768" x="6159500" y="4276725"/>
          <p14:tracePt t="13786" x="6143625" y="4229100"/>
          <p14:tracePt t="13802" x="6127750" y="4197350"/>
          <p14:tracePt t="13820" x="6111875" y="4165600"/>
          <p14:tracePt t="13825" x="6080125" y="4165600"/>
          <p14:tracePt t="13836" x="6080125" y="4149725"/>
          <p14:tracePt t="13839" x="6048375" y="4117975"/>
          <p14:tracePt t="13854" x="6016625" y="4102100"/>
          <p14:tracePt t="13869" x="5969000" y="4070350"/>
          <p14:tracePt t="13871" x="5953125" y="4054475"/>
          <p14:tracePt t="13887" x="5889625" y="4038600"/>
          <p14:tracePt t="13902" x="5873750" y="4022725"/>
          <p14:tracePt t="13920" x="5794375" y="3990975"/>
          <p14:tracePt t="13921" x="5780088" y="3990975"/>
          <p14:tracePt t="13935" x="5684838" y="3975100"/>
          <p14:tracePt t="13954" x="5621338" y="3975100"/>
          <p14:tracePt t="13955" x="5605463" y="3975100"/>
          <p14:tracePt t="13969" x="5526088" y="3975100"/>
          <p14:tracePt t="13986" x="5462588" y="3975100"/>
          <p14:tracePt t="14003" x="5399088" y="4006850"/>
          <p14:tracePt t="14004" x="5383213" y="4006850"/>
          <p14:tracePt t="14020" x="5303838" y="4054475"/>
          <p14:tracePt t="14035" x="5240338" y="4086225"/>
          <p14:tracePt t="14037" x="5208588" y="4102100"/>
          <p14:tracePt t="14052" x="5130800" y="4149725"/>
          <p14:tracePt t="14069" x="5114925" y="4165600"/>
          <p14:tracePt t="14069" x="5083175" y="4181475"/>
          <p14:tracePt t="14085" x="5051425" y="4213225"/>
          <p14:tracePt t="14102" x="5035550" y="4244975"/>
          <p14:tracePt t="14119" x="4972050" y="4292600"/>
          <p14:tracePt t="14135" x="4956175" y="4324350"/>
          <p14:tracePt t="14152" x="4940300" y="4356100"/>
          <p14:tracePt t="14153" x="4940300" y="4371975"/>
          <p14:tracePt t="14169" x="4924425" y="4387850"/>
          <p14:tracePt t="14186" x="4908550" y="4419600"/>
          <p14:tracePt t="14188" x="4908550" y="4451350"/>
          <p14:tracePt t="14202" x="4908550" y="4497388"/>
          <p14:tracePt t="14219" x="4908550" y="4560888"/>
          <p14:tracePt t="14235" x="4924425" y="4640263"/>
          <p14:tracePt t="14252" x="4940300" y="4687888"/>
          <p14:tracePt t="14269" x="4956175" y="4703763"/>
          <p14:tracePt t="14270" x="4972050" y="4735513"/>
          <p14:tracePt t="14285" x="4987925" y="4751388"/>
          <p14:tracePt t="14303" x="5003800" y="4767263"/>
          <p14:tracePt t="14304" x="5019675" y="4783138"/>
          <p14:tracePt t="14319" x="5051425" y="4799013"/>
          <p14:tracePt t="14335" x="5083175" y="4814888"/>
          <p14:tracePt t="14352" x="5130800" y="4846638"/>
          <p14:tracePt t="14370" x="5178425" y="4846638"/>
          <p14:tracePt t="14373" x="5192713" y="4846638"/>
          <p14:tracePt t="14388" x="5240338" y="4846638"/>
          <p14:tracePt t="14409" x="5303838" y="4846638"/>
          <p14:tracePt t="14417" x="5351463" y="4846638"/>
          <p14:tracePt t="14429" x="5399088" y="4846638"/>
          <p14:tracePt t="14436" x="5430838" y="4846638"/>
          <p14:tracePt t="14453" x="5478463" y="4830763"/>
          <p14:tracePt t="14468" x="5526088" y="4814888"/>
          <p14:tracePt t="14485" x="5557838" y="4783138"/>
          <p14:tracePt t="14502" x="5573713" y="4751388"/>
          <p14:tracePt t="14519" x="5621338" y="4719638"/>
          <p14:tracePt t="14537" x="5637213" y="4624388"/>
          <p14:tracePt t="14539" x="5637213" y="4560888"/>
          <p14:tracePt t="14552" x="5668963" y="4229100"/>
          <p14:tracePt t="14569" x="5668963" y="3990975"/>
          <p14:tracePt t="14570" x="5668963" y="3879850"/>
          <p14:tracePt t="14585" x="5668963" y="3848100"/>
          <p14:tracePt t="14602" x="5653088" y="3754438"/>
          <p14:tracePt t="14619" x="5637213" y="3722688"/>
          <p14:tracePt t="14621" x="5605463" y="3690938"/>
          <p14:tracePt t="14635" x="5605463" y="3659188"/>
          <p14:tracePt t="14654" x="5541963" y="3627438"/>
          <p14:tracePt t="14655" x="5541963" y="3611563"/>
          <p14:tracePt t="14669" x="5494338" y="3563938"/>
          <p14:tracePt t="14685" x="5430838" y="3516313"/>
          <p14:tracePt t="14702" x="5351463" y="3452813"/>
          <p14:tracePt t="14719" x="5319713" y="3405188"/>
          <p14:tracePt t="14735" x="5272088" y="3357563"/>
          <p14:tracePt t="14736" x="5256213" y="3325813"/>
          <p14:tracePt t="14752" x="5208588" y="3294063"/>
          <p14:tracePt t="14769" x="5178425" y="3262313"/>
          <p14:tracePt t="14785" x="5114925" y="3214688"/>
          <p14:tracePt t="14802" x="5035550" y="3182938"/>
          <p14:tracePt t="14819" x="4940300" y="3119438"/>
          <p14:tracePt t="14835" x="4845050" y="3103563"/>
          <p14:tracePt t="14853" x="4749800" y="3087688"/>
          <p14:tracePt t="14854" x="4686300" y="3087688"/>
          <p14:tracePt t="14868" x="4591050" y="3087688"/>
          <p14:tracePt t="14887" x="4418013" y="3103563"/>
          <p14:tracePt t="14902" x="4322763" y="3135313"/>
          <p14:tracePt t="14919" x="4211638" y="3167063"/>
          <p14:tracePt t="14936" x="4164013" y="3198813"/>
          <p14:tracePt t="14937" x="4148138" y="3198813"/>
          <p14:tracePt t="14952" x="4084638" y="3246438"/>
          <p14:tracePt t="14969" x="4021138" y="3309938"/>
          <p14:tracePt t="14970" x="3989388" y="3341688"/>
          <p14:tracePt t="14986" x="3927475" y="3436938"/>
          <p14:tracePt t="15002" x="3863975" y="3532188"/>
          <p14:tracePt t="15413" x="3736975" y="3452813"/>
          <p14:tracePt t="15420" x="3657600" y="3405188"/>
          <p14:tracePt t="15428" x="3609975" y="3357563"/>
          <p14:tracePt t="15435" x="3562350" y="3341688"/>
          <p14:tracePt t="15452" x="3530600" y="3341688"/>
          <p14:tracePt t="15455" x="3498850" y="3325813"/>
          <p14:tracePt t="15468" x="3467100" y="3309938"/>
          <p14:tracePt t="15486" x="3451225" y="3309938"/>
          <p14:tracePt t="15502" x="3419475" y="3294063"/>
          <p14:tracePt t="15519" x="3371850" y="3278188"/>
          <p14:tracePt t="15535" x="3278188" y="3262313"/>
          <p14:tracePt t="15552" x="3246438" y="3246438"/>
          <p14:tracePt t="15569" x="3214688" y="3230563"/>
          <p14:tracePt t="15570" x="3198813" y="3230563"/>
          <p14:tracePt t="15585" x="3182938" y="3230563"/>
          <p14:tracePt t="15603" x="3151188" y="3230563"/>
          <p14:tracePt t="15619" x="3135313" y="3230563"/>
          <p14:tracePt t="15638" x="3119438" y="3230563"/>
          <p14:tracePt t="15652" x="3103563" y="3230563"/>
          <p14:tracePt t="15669" x="3087688" y="3230563"/>
          <p14:tracePt t="15694" x="3071813" y="323056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4"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063" y="6732589"/>
            <a:ext cx="582612"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879601" y="1177925"/>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93663">
              <a:defRPr/>
            </a:pPr>
            <a:r>
              <a:rPr lang="en-GB" sz="1600" b="1" dirty="0">
                <a:solidFill>
                  <a:schemeClr val="bg2">
                    <a:lumMod val="10000"/>
                  </a:schemeClr>
                </a:solidFill>
                <a:latin typeface="SassoonPrimaryInfant" pitchFamily="2" charset="0"/>
              </a:rPr>
              <a:t>Maths Paper 2 / Paper 3 : Reasoning</a:t>
            </a:r>
          </a:p>
        </p:txBody>
      </p:sp>
      <p:pic>
        <p:nvPicPr>
          <p:cNvPr id="2560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9089" y="2046289"/>
            <a:ext cx="618172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41091BA8-1DE5-C99F-24E7-81EFA12B97F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9710566"/>
      </p:ext>
    </p:extLst>
  </p:cSld>
  <p:clrMapOvr>
    <a:masterClrMapping/>
  </p:clrMapOvr>
  <mc:AlternateContent xmlns:mc="http://schemas.openxmlformats.org/markup-compatibility/2006">
    <mc:Choice xmlns:p14="http://schemas.microsoft.com/office/powerpoint/2010/main" Requires="p14">
      <p:transition spd="slow" p14:dur="2000" advTm="20091"/>
    </mc:Choice>
    <mc:Fallback>
      <p:transition spd="slow" advTm="20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altLang="en-US"/>
              <a:t>Thresholds…</a:t>
            </a:r>
          </a:p>
        </p:txBody>
      </p:sp>
      <p:sp>
        <p:nvSpPr>
          <p:cNvPr id="21507" name="Content Placeholder 2"/>
          <p:cNvSpPr>
            <a:spLocks noGrp="1"/>
          </p:cNvSpPr>
          <p:nvPr>
            <p:ph idx="1"/>
          </p:nvPr>
        </p:nvSpPr>
        <p:spPr>
          <a:xfrm>
            <a:off x="677334" y="1363755"/>
            <a:ext cx="5142412" cy="5089296"/>
          </a:xfrm>
        </p:spPr>
        <p:txBody>
          <a:bodyPr>
            <a:normAutofit/>
          </a:bodyPr>
          <a:lstStyle/>
          <a:p>
            <a:endParaRPr lang="en-GB" altLang="en-US" dirty="0"/>
          </a:p>
          <a:p>
            <a:endParaRPr lang="en-GB" altLang="en-US" b="1" dirty="0"/>
          </a:p>
          <a:p>
            <a:endParaRPr lang="en-GB" altLang="en-US" b="1" dirty="0"/>
          </a:p>
          <a:p>
            <a:endParaRPr lang="en-GB" altLang="en-US" b="1" dirty="0"/>
          </a:p>
          <a:p>
            <a:endParaRPr lang="en-GB" altLang="en-US" b="1" dirty="0"/>
          </a:p>
          <a:p>
            <a:endParaRPr lang="en-GB" altLang="en-US" dirty="0"/>
          </a:p>
        </p:txBody>
      </p:sp>
      <p:graphicFrame>
        <p:nvGraphicFramePr>
          <p:cNvPr id="2" name="Table 2">
            <a:extLst>
              <a:ext uri="{FF2B5EF4-FFF2-40B4-BE49-F238E27FC236}">
                <a16:creationId xmlns:a16="http://schemas.microsoft.com/office/drawing/2014/main" id="{E119A3E4-77F9-3FD7-C81C-3EBEFBC5C47A}"/>
              </a:ext>
            </a:extLst>
          </p:cNvPr>
          <p:cNvGraphicFramePr>
            <a:graphicFrameLocks noGrp="1"/>
          </p:cNvGraphicFramePr>
          <p:nvPr>
            <p:extLst>
              <p:ext uri="{D42A27DB-BD31-4B8C-83A1-F6EECF244321}">
                <p14:modId xmlns:p14="http://schemas.microsoft.com/office/powerpoint/2010/main" val="329849170"/>
              </p:ext>
            </p:extLst>
          </p:nvPr>
        </p:nvGraphicFramePr>
        <p:xfrm>
          <a:off x="1541670" y="1406086"/>
          <a:ext cx="8128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118647396"/>
                    </a:ext>
                  </a:extLst>
                </a:gridCol>
                <a:gridCol w="2032000">
                  <a:extLst>
                    <a:ext uri="{9D8B030D-6E8A-4147-A177-3AD203B41FA5}">
                      <a16:colId xmlns:a16="http://schemas.microsoft.com/office/drawing/2014/main" val="3358127451"/>
                    </a:ext>
                  </a:extLst>
                </a:gridCol>
                <a:gridCol w="2032000">
                  <a:extLst>
                    <a:ext uri="{9D8B030D-6E8A-4147-A177-3AD203B41FA5}">
                      <a16:colId xmlns:a16="http://schemas.microsoft.com/office/drawing/2014/main" val="680540064"/>
                    </a:ext>
                  </a:extLst>
                </a:gridCol>
                <a:gridCol w="2032000">
                  <a:extLst>
                    <a:ext uri="{9D8B030D-6E8A-4147-A177-3AD203B41FA5}">
                      <a16:colId xmlns:a16="http://schemas.microsoft.com/office/drawing/2014/main" val="4282448265"/>
                    </a:ext>
                  </a:extLst>
                </a:gridCol>
              </a:tblGrid>
              <a:tr h="370840">
                <a:tc>
                  <a:txBody>
                    <a:bodyPr/>
                    <a:lstStyle/>
                    <a:p>
                      <a:r>
                        <a:rPr lang="en-GB" dirty="0"/>
                        <a:t>Reading    /50</a:t>
                      </a:r>
                    </a:p>
                  </a:txBody>
                  <a:tcPr/>
                </a:tc>
                <a:tc>
                  <a:txBody>
                    <a:bodyPr/>
                    <a:lstStyle/>
                    <a:p>
                      <a:r>
                        <a:rPr lang="en-GB" dirty="0"/>
                        <a:t>2019</a:t>
                      </a:r>
                    </a:p>
                  </a:txBody>
                  <a:tcPr/>
                </a:tc>
                <a:tc>
                  <a:txBody>
                    <a:bodyPr/>
                    <a:lstStyle/>
                    <a:p>
                      <a:r>
                        <a:rPr lang="en-GB" dirty="0"/>
                        <a:t>2022</a:t>
                      </a:r>
                    </a:p>
                  </a:txBody>
                  <a:tcPr/>
                </a:tc>
                <a:tc>
                  <a:txBody>
                    <a:bodyPr/>
                    <a:lstStyle/>
                    <a:p>
                      <a:r>
                        <a:rPr lang="en-GB" dirty="0"/>
                        <a:t>2023</a:t>
                      </a:r>
                    </a:p>
                  </a:txBody>
                  <a:tcPr/>
                </a:tc>
                <a:extLst>
                  <a:ext uri="{0D108BD9-81ED-4DB2-BD59-A6C34878D82A}">
                    <a16:rowId xmlns:a16="http://schemas.microsoft.com/office/drawing/2014/main" val="2275402817"/>
                  </a:ext>
                </a:extLst>
              </a:tr>
              <a:tr h="370840">
                <a:tc>
                  <a:txBody>
                    <a:bodyPr/>
                    <a:lstStyle/>
                    <a:p>
                      <a:r>
                        <a:rPr lang="en-GB" dirty="0"/>
                        <a:t>Expected</a:t>
                      </a:r>
                    </a:p>
                  </a:txBody>
                  <a:tcPr/>
                </a:tc>
                <a:tc>
                  <a:txBody>
                    <a:bodyPr/>
                    <a:lstStyle/>
                    <a:p>
                      <a:r>
                        <a:rPr lang="en-GB" dirty="0"/>
                        <a:t>28</a:t>
                      </a:r>
                    </a:p>
                  </a:txBody>
                  <a:tcPr/>
                </a:tc>
                <a:tc>
                  <a:txBody>
                    <a:bodyPr/>
                    <a:lstStyle/>
                    <a:p>
                      <a:r>
                        <a:rPr lang="en-GB" dirty="0"/>
                        <a:t>29</a:t>
                      </a:r>
                    </a:p>
                  </a:txBody>
                  <a:tcPr/>
                </a:tc>
                <a:tc>
                  <a:txBody>
                    <a:bodyPr/>
                    <a:lstStyle/>
                    <a:p>
                      <a:r>
                        <a:rPr lang="en-GB" dirty="0"/>
                        <a:t>24</a:t>
                      </a:r>
                    </a:p>
                  </a:txBody>
                  <a:tcPr/>
                </a:tc>
                <a:extLst>
                  <a:ext uri="{0D108BD9-81ED-4DB2-BD59-A6C34878D82A}">
                    <a16:rowId xmlns:a16="http://schemas.microsoft.com/office/drawing/2014/main" val="1942825592"/>
                  </a:ext>
                </a:extLst>
              </a:tr>
              <a:tr h="370840">
                <a:tc>
                  <a:txBody>
                    <a:bodyPr/>
                    <a:lstStyle/>
                    <a:p>
                      <a:r>
                        <a:rPr lang="en-GB" dirty="0"/>
                        <a:t>Greater Depth</a:t>
                      </a:r>
                    </a:p>
                  </a:txBody>
                  <a:tcPr/>
                </a:tc>
                <a:tc>
                  <a:txBody>
                    <a:bodyPr/>
                    <a:lstStyle/>
                    <a:p>
                      <a:r>
                        <a:rPr lang="en-GB" dirty="0"/>
                        <a:t>41</a:t>
                      </a:r>
                    </a:p>
                  </a:txBody>
                  <a:tcPr/>
                </a:tc>
                <a:tc>
                  <a:txBody>
                    <a:bodyPr/>
                    <a:lstStyle/>
                    <a:p>
                      <a:r>
                        <a:rPr lang="en-GB" dirty="0"/>
                        <a:t>41</a:t>
                      </a:r>
                    </a:p>
                  </a:txBody>
                  <a:tcPr/>
                </a:tc>
                <a:tc>
                  <a:txBody>
                    <a:bodyPr/>
                    <a:lstStyle/>
                    <a:p>
                      <a:r>
                        <a:rPr lang="en-GB" dirty="0"/>
                        <a:t>38</a:t>
                      </a:r>
                    </a:p>
                  </a:txBody>
                  <a:tcPr/>
                </a:tc>
                <a:extLst>
                  <a:ext uri="{0D108BD9-81ED-4DB2-BD59-A6C34878D82A}">
                    <a16:rowId xmlns:a16="http://schemas.microsoft.com/office/drawing/2014/main" val="2368477828"/>
                  </a:ext>
                </a:extLst>
              </a:tr>
            </a:tbl>
          </a:graphicData>
        </a:graphic>
      </p:graphicFrame>
      <p:graphicFrame>
        <p:nvGraphicFramePr>
          <p:cNvPr id="3" name="Table 2">
            <a:extLst>
              <a:ext uri="{FF2B5EF4-FFF2-40B4-BE49-F238E27FC236}">
                <a16:creationId xmlns:a16="http://schemas.microsoft.com/office/drawing/2014/main" id="{9B25339A-E01E-061D-33F6-548DE2A8ED95}"/>
              </a:ext>
            </a:extLst>
          </p:cNvPr>
          <p:cNvGraphicFramePr>
            <a:graphicFrameLocks noGrp="1"/>
          </p:cNvGraphicFramePr>
          <p:nvPr>
            <p:extLst>
              <p:ext uri="{D42A27DB-BD31-4B8C-83A1-F6EECF244321}">
                <p14:modId xmlns:p14="http://schemas.microsoft.com/office/powerpoint/2010/main" val="1955831457"/>
              </p:ext>
            </p:extLst>
          </p:nvPr>
        </p:nvGraphicFramePr>
        <p:xfrm>
          <a:off x="1541670" y="2716501"/>
          <a:ext cx="8128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118647396"/>
                    </a:ext>
                  </a:extLst>
                </a:gridCol>
                <a:gridCol w="2032000">
                  <a:extLst>
                    <a:ext uri="{9D8B030D-6E8A-4147-A177-3AD203B41FA5}">
                      <a16:colId xmlns:a16="http://schemas.microsoft.com/office/drawing/2014/main" val="3358127451"/>
                    </a:ext>
                  </a:extLst>
                </a:gridCol>
                <a:gridCol w="2032000">
                  <a:extLst>
                    <a:ext uri="{9D8B030D-6E8A-4147-A177-3AD203B41FA5}">
                      <a16:colId xmlns:a16="http://schemas.microsoft.com/office/drawing/2014/main" val="680540064"/>
                    </a:ext>
                  </a:extLst>
                </a:gridCol>
                <a:gridCol w="2032000">
                  <a:extLst>
                    <a:ext uri="{9D8B030D-6E8A-4147-A177-3AD203B41FA5}">
                      <a16:colId xmlns:a16="http://schemas.microsoft.com/office/drawing/2014/main" val="4282448265"/>
                    </a:ext>
                  </a:extLst>
                </a:gridCol>
              </a:tblGrid>
              <a:tr h="370840">
                <a:tc>
                  <a:txBody>
                    <a:bodyPr/>
                    <a:lstStyle/>
                    <a:p>
                      <a:r>
                        <a:rPr lang="en-GB" dirty="0"/>
                        <a:t>Maths    /110</a:t>
                      </a:r>
                    </a:p>
                  </a:txBody>
                  <a:tcPr/>
                </a:tc>
                <a:tc>
                  <a:txBody>
                    <a:bodyPr/>
                    <a:lstStyle/>
                    <a:p>
                      <a:r>
                        <a:rPr lang="en-GB" dirty="0"/>
                        <a:t>2019</a:t>
                      </a:r>
                    </a:p>
                  </a:txBody>
                  <a:tcPr/>
                </a:tc>
                <a:tc>
                  <a:txBody>
                    <a:bodyPr/>
                    <a:lstStyle/>
                    <a:p>
                      <a:r>
                        <a:rPr lang="en-GB" dirty="0"/>
                        <a:t>2022</a:t>
                      </a:r>
                    </a:p>
                  </a:txBody>
                  <a:tcPr/>
                </a:tc>
                <a:tc>
                  <a:txBody>
                    <a:bodyPr/>
                    <a:lstStyle/>
                    <a:p>
                      <a:r>
                        <a:rPr lang="en-GB" dirty="0"/>
                        <a:t>2023</a:t>
                      </a:r>
                    </a:p>
                  </a:txBody>
                  <a:tcPr/>
                </a:tc>
                <a:extLst>
                  <a:ext uri="{0D108BD9-81ED-4DB2-BD59-A6C34878D82A}">
                    <a16:rowId xmlns:a16="http://schemas.microsoft.com/office/drawing/2014/main" val="2275402817"/>
                  </a:ext>
                </a:extLst>
              </a:tr>
              <a:tr h="370840">
                <a:tc>
                  <a:txBody>
                    <a:bodyPr/>
                    <a:lstStyle/>
                    <a:p>
                      <a:r>
                        <a:rPr lang="en-GB" dirty="0"/>
                        <a:t>Expected</a:t>
                      </a:r>
                    </a:p>
                  </a:txBody>
                  <a:tcPr/>
                </a:tc>
                <a:tc>
                  <a:txBody>
                    <a:bodyPr/>
                    <a:lstStyle/>
                    <a:p>
                      <a:r>
                        <a:rPr lang="en-GB" dirty="0"/>
                        <a:t>58</a:t>
                      </a:r>
                    </a:p>
                  </a:txBody>
                  <a:tcPr/>
                </a:tc>
                <a:tc>
                  <a:txBody>
                    <a:bodyPr/>
                    <a:lstStyle/>
                    <a:p>
                      <a:r>
                        <a:rPr lang="en-GB" dirty="0"/>
                        <a:t>58</a:t>
                      </a:r>
                    </a:p>
                  </a:txBody>
                  <a:tcPr/>
                </a:tc>
                <a:tc>
                  <a:txBody>
                    <a:bodyPr/>
                    <a:lstStyle/>
                    <a:p>
                      <a:r>
                        <a:rPr lang="en-GB" dirty="0"/>
                        <a:t>56</a:t>
                      </a:r>
                    </a:p>
                  </a:txBody>
                  <a:tcPr/>
                </a:tc>
                <a:extLst>
                  <a:ext uri="{0D108BD9-81ED-4DB2-BD59-A6C34878D82A}">
                    <a16:rowId xmlns:a16="http://schemas.microsoft.com/office/drawing/2014/main" val="1942825592"/>
                  </a:ext>
                </a:extLst>
              </a:tr>
              <a:tr h="370840">
                <a:tc>
                  <a:txBody>
                    <a:bodyPr/>
                    <a:lstStyle/>
                    <a:p>
                      <a:r>
                        <a:rPr lang="en-GB" dirty="0"/>
                        <a:t>Greater Depth</a:t>
                      </a:r>
                    </a:p>
                  </a:txBody>
                  <a:tcPr/>
                </a:tc>
                <a:tc>
                  <a:txBody>
                    <a:bodyPr/>
                    <a:lstStyle/>
                    <a:p>
                      <a:r>
                        <a:rPr lang="en-GB" dirty="0"/>
                        <a:t>95</a:t>
                      </a:r>
                    </a:p>
                  </a:txBody>
                  <a:tcPr/>
                </a:tc>
                <a:tc>
                  <a:txBody>
                    <a:bodyPr/>
                    <a:lstStyle/>
                    <a:p>
                      <a:r>
                        <a:rPr lang="en-GB" dirty="0"/>
                        <a:t>96</a:t>
                      </a:r>
                    </a:p>
                  </a:txBody>
                  <a:tcPr/>
                </a:tc>
                <a:tc>
                  <a:txBody>
                    <a:bodyPr/>
                    <a:lstStyle/>
                    <a:p>
                      <a:r>
                        <a:rPr lang="en-GB" dirty="0"/>
                        <a:t>94</a:t>
                      </a:r>
                    </a:p>
                  </a:txBody>
                  <a:tcPr/>
                </a:tc>
                <a:extLst>
                  <a:ext uri="{0D108BD9-81ED-4DB2-BD59-A6C34878D82A}">
                    <a16:rowId xmlns:a16="http://schemas.microsoft.com/office/drawing/2014/main" val="2368477828"/>
                  </a:ext>
                </a:extLst>
              </a:tr>
            </a:tbl>
          </a:graphicData>
        </a:graphic>
      </p:graphicFrame>
      <p:graphicFrame>
        <p:nvGraphicFramePr>
          <p:cNvPr id="5" name="Table 2">
            <a:extLst>
              <a:ext uri="{FF2B5EF4-FFF2-40B4-BE49-F238E27FC236}">
                <a16:creationId xmlns:a16="http://schemas.microsoft.com/office/drawing/2014/main" id="{1317BD88-7D5B-3CF7-B144-7C798BD87D6F}"/>
              </a:ext>
            </a:extLst>
          </p:cNvPr>
          <p:cNvGraphicFramePr>
            <a:graphicFrameLocks noGrp="1"/>
          </p:cNvGraphicFramePr>
          <p:nvPr>
            <p:extLst>
              <p:ext uri="{D42A27DB-BD31-4B8C-83A1-F6EECF244321}">
                <p14:modId xmlns:p14="http://schemas.microsoft.com/office/powerpoint/2010/main" val="3884817206"/>
              </p:ext>
            </p:extLst>
          </p:nvPr>
        </p:nvGraphicFramePr>
        <p:xfrm>
          <a:off x="1541670" y="4074288"/>
          <a:ext cx="8128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118647396"/>
                    </a:ext>
                  </a:extLst>
                </a:gridCol>
                <a:gridCol w="2032000">
                  <a:extLst>
                    <a:ext uri="{9D8B030D-6E8A-4147-A177-3AD203B41FA5}">
                      <a16:colId xmlns:a16="http://schemas.microsoft.com/office/drawing/2014/main" val="3358127451"/>
                    </a:ext>
                  </a:extLst>
                </a:gridCol>
                <a:gridCol w="2032000">
                  <a:extLst>
                    <a:ext uri="{9D8B030D-6E8A-4147-A177-3AD203B41FA5}">
                      <a16:colId xmlns:a16="http://schemas.microsoft.com/office/drawing/2014/main" val="680540064"/>
                    </a:ext>
                  </a:extLst>
                </a:gridCol>
                <a:gridCol w="2032000">
                  <a:extLst>
                    <a:ext uri="{9D8B030D-6E8A-4147-A177-3AD203B41FA5}">
                      <a16:colId xmlns:a16="http://schemas.microsoft.com/office/drawing/2014/main" val="4282448265"/>
                    </a:ext>
                  </a:extLst>
                </a:gridCol>
              </a:tblGrid>
              <a:tr h="370840">
                <a:tc>
                  <a:txBody>
                    <a:bodyPr/>
                    <a:lstStyle/>
                    <a:p>
                      <a:r>
                        <a:rPr lang="en-GB" dirty="0"/>
                        <a:t>Grammar    /70</a:t>
                      </a:r>
                    </a:p>
                  </a:txBody>
                  <a:tcPr/>
                </a:tc>
                <a:tc>
                  <a:txBody>
                    <a:bodyPr/>
                    <a:lstStyle/>
                    <a:p>
                      <a:r>
                        <a:rPr lang="en-GB" dirty="0"/>
                        <a:t>2019</a:t>
                      </a:r>
                    </a:p>
                  </a:txBody>
                  <a:tcPr/>
                </a:tc>
                <a:tc>
                  <a:txBody>
                    <a:bodyPr/>
                    <a:lstStyle/>
                    <a:p>
                      <a:r>
                        <a:rPr lang="en-GB" dirty="0"/>
                        <a:t>2022</a:t>
                      </a:r>
                    </a:p>
                  </a:txBody>
                  <a:tcPr/>
                </a:tc>
                <a:tc>
                  <a:txBody>
                    <a:bodyPr/>
                    <a:lstStyle/>
                    <a:p>
                      <a:r>
                        <a:rPr lang="en-GB" dirty="0"/>
                        <a:t>2023</a:t>
                      </a:r>
                    </a:p>
                  </a:txBody>
                  <a:tcPr/>
                </a:tc>
                <a:extLst>
                  <a:ext uri="{0D108BD9-81ED-4DB2-BD59-A6C34878D82A}">
                    <a16:rowId xmlns:a16="http://schemas.microsoft.com/office/drawing/2014/main" val="2275402817"/>
                  </a:ext>
                </a:extLst>
              </a:tr>
              <a:tr h="370840">
                <a:tc>
                  <a:txBody>
                    <a:bodyPr/>
                    <a:lstStyle/>
                    <a:p>
                      <a:r>
                        <a:rPr lang="en-GB" dirty="0"/>
                        <a:t>Expected</a:t>
                      </a:r>
                    </a:p>
                  </a:txBody>
                  <a:tcPr/>
                </a:tc>
                <a:tc>
                  <a:txBody>
                    <a:bodyPr/>
                    <a:lstStyle/>
                    <a:p>
                      <a:r>
                        <a:rPr lang="en-GB" dirty="0"/>
                        <a:t>36</a:t>
                      </a:r>
                    </a:p>
                  </a:txBody>
                  <a:tcPr/>
                </a:tc>
                <a:tc>
                  <a:txBody>
                    <a:bodyPr/>
                    <a:lstStyle/>
                    <a:p>
                      <a:r>
                        <a:rPr lang="en-GB" dirty="0"/>
                        <a:t>35</a:t>
                      </a:r>
                    </a:p>
                  </a:txBody>
                  <a:tcPr/>
                </a:tc>
                <a:tc>
                  <a:txBody>
                    <a:bodyPr/>
                    <a:lstStyle/>
                    <a:p>
                      <a:r>
                        <a:rPr lang="en-GB" dirty="0"/>
                        <a:t>36</a:t>
                      </a:r>
                    </a:p>
                  </a:txBody>
                  <a:tcPr/>
                </a:tc>
                <a:extLst>
                  <a:ext uri="{0D108BD9-81ED-4DB2-BD59-A6C34878D82A}">
                    <a16:rowId xmlns:a16="http://schemas.microsoft.com/office/drawing/2014/main" val="1942825592"/>
                  </a:ext>
                </a:extLst>
              </a:tr>
              <a:tr h="370840">
                <a:tc>
                  <a:txBody>
                    <a:bodyPr/>
                    <a:lstStyle/>
                    <a:p>
                      <a:r>
                        <a:rPr lang="en-GB" dirty="0"/>
                        <a:t>Greater Depth</a:t>
                      </a:r>
                    </a:p>
                  </a:txBody>
                  <a:tcPr/>
                </a:tc>
                <a:tc>
                  <a:txBody>
                    <a:bodyPr/>
                    <a:lstStyle/>
                    <a:p>
                      <a:r>
                        <a:rPr lang="en-GB" dirty="0"/>
                        <a:t>55</a:t>
                      </a:r>
                    </a:p>
                  </a:txBody>
                  <a:tcPr/>
                </a:tc>
                <a:tc>
                  <a:txBody>
                    <a:bodyPr/>
                    <a:lstStyle/>
                    <a:p>
                      <a:r>
                        <a:rPr lang="en-GB" dirty="0"/>
                        <a:t>55</a:t>
                      </a:r>
                    </a:p>
                  </a:txBody>
                  <a:tcPr/>
                </a:tc>
                <a:tc>
                  <a:txBody>
                    <a:bodyPr/>
                    <a:lstStyle/>
                    <a:p>
                      <a:r>
                        <a:rPr lang="en-GB" dirty="0"/>
                        <a:t>55</a:t>
                      </a:r>
                    </a:p>
                  </a:txBody>
                  <a:tcPr/>
                </a:tc>
                <a:extLst>
                  <a:ext uri="{0D108BD9-81ED-4DB2-BD59-A6C34878D82A}">
                    <a16:rowId xmlns:a16="http://schemas.microsoft.com/office/drawing/2014/main" val="2368477828"/>
                  </a:ext>
                </a:extLst>
              </a:tr>
            </a:tbl>
          </a:graphicData>
        </a:graphic>
      </p:graphicFrame>
      <p:pic>
        <p:nvPicPr>
          <p:cNvPr id="6" name="Audio 5">
            <a:hlinkClick r:id="" action="ppaction://media"/>
            <a:extLst>
              <a:ext uri="{FF2B5EF4-FFF2-40B4-BE49-F238E27FC236}">
                <a16:creationId xmlns:a16="http://schemas.microsoft.com/office/drawing/2014/main" id="{73B4DA65-A810-0749-9B3E-9CEDFDF750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5876632"/>
      </p:ext>
    </p:extLst>
  </p:cSld>
  <p:clrMapOvr>
    <a:masterClrMapping/>
  </p:clrMapOvr>
  <mc:AlternateContent xmlns:mc="http://schemas.openxmlformats.org/markup-compatibility/2006">
    <mc:Choice xmlns:p14="http://schemas.microsoft.com/office/powerpoint/2010/main" Requires="p14">
      <p:transition spd="slow" p14:dur="2000" advTm="49341"/>
    </mc:Choice>
    <mc:Fallback>
      <p:transition spd="slow" advTm="4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1890713" y="354013"/>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532" name="Rectangle 3"/>
          <p:cNvSpPr>
            <a:spLocks noChangeArrowheads="1"/>
          </p:cNvSpPr>
          <p:nvPr/>
        </p:nvSpPr>
        <p:spPr bwMode="auto">
          <a:xfrm>
            <a:off x="1931988" y="427039"/>
            <a:ext cx="47836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200" b="1">
                <a:solidFill>
                  <a:schemeClr val="bg1"/>
                </a:solidFill>
                <a:latin typeface="BPreplay" pitchFamily="50" charset="0"/>
              </a:rPr>
              <a:t>How to Help Your Child</a:t>
            </a:r>
          </a:p>
        </p:txBody>
      </p:sp>
      <p:sp>
        <p:nvSpPr>
          <p:cNvPr id="12" name="Rectangle 11"/>
          <p:cNvSpPr/>
          <p:nvPr/>
        </p:nvSpPr>
        <p:spPr>
          <a:xfrm>
            <a:off x="1143115" y="254169"/>
            <a:ext cx="8429625" cy="588537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First and foremost, support and reassure your child that there is nothing to worry about and they should always just try their best. Praise and encourage!</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Ensure your child has the best possible attendance at school.</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Support your child with any homework tasks.</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Reading, spelling and arithmetic (e.g. times tables) are always good to practise.</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Talk to your child about what they have learnt at school and what book(s) they are reading (the character, the plot, their opinion).</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Make sure your child has a good sleep and healthy breakfast every morning!</a:t>
            </a:r>
          </a:p>
          <a:p>
            <a:pPr marL="342900" indent="-160338">
              <a:buFont typeface="Arial" panose="020B0604020202020204" pitchFamily="34" charset="0"/>
              <a:buChar char="•"/>
              <a:defRPr/>
            </a:pPr>
            <a:endParaRPr lang="en-GB" sz="1900" dirty="0">
              <a:solidFill>
                <a:schemeClr val="bg2">
                  <a:lumMod val="10000"/>
                </a:schemeClr>
              </a:solidFill>
              <a:latin typeface="BPreplay" panose="02000503000000020004" pitchFamily="50" charset="0"/>
            </a:endParaRPr>
          </a:p>
          <a:p>
            <a:pPr marL="342900" indent="-160338">
              <a:buFont typeface="Arial" panose="020B0604020202020204" pitchFamily="34" charset="0"/>
              <a:buChar char="•"/>
              <a:defRPr/>
            </a:pPr>
            <a:endParaRPr lang="en-GB" sz="1600" dirty="0">
              <a:solidFill>
                <a:schemeClr val="bg2">
                  <a:lumMod val="10000"/>
                </a:schemeClr>
              </a:solidFill>
              <a:latin typeface="BPreplay" panose="02000503000000020004" pitchFamily="50" charset="0"/>
            </a:endParaRPr>
          </a:p>
        </p:txBody>
      </p:sp>
      <p:pic>
        <p:nvPicPr>
          <p:cNvPr id="3" name="Audio 2">
            <a:hlinkClick r:id="" action="ppaction://media"/>
            <a:extLst>
              <a:ext uri="{FF2B5EF4-FFF2-40B4-BE49-F238E27FC236}">
                <a16:creationId xmlns:a16="http://schemas.microsoft.com/office/drawing/2014/main" id="{FB3F3292-8641-5F5A-C77A-7055FF107DB8}"/>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871504230"/>
      </p:ext>
    </p:extLst>
  </p:cSld>
  <p:clrMapOvr>
    <a:masterClrMapping/>
  </p:clrMapOvr>
  <mc:AlternateContent xmlns:mc="http://schemas.openxmlformats.org/markup-compatibility/2006">
    <mc:Choice xmlns:p14="http://schemas.microsoft.com/office/powerpoint/2010/main" Requires="p14">
      <p:transition spd="slow" p14:dur="2000" advTm="27812"/>
    </mc:Choice>
    <mc:Fallback>
      <p:transition spd="slow" advTm="2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2" grpId="0" animBg="1"/>
    </p:bldLst>
  </p:timing>
  <p:extLst>
    <p:ext uri="{3A86A75C-4F4B-4683-9AE1-C65F6400EC91}">
      <p14:laserTraceLst xmlns:p14="http://schemas.microsoft.com/office/powerpoint/2010/main">
        <p14:tracePtLst>
          <p14:tracePt t="5106" x="3230563" y="3230563"/>
          <p14:tracePt t="5112" x="3467100" y="3262313"/>
          <p14:tracePt t="5125" x="3689350" y="3262313"/>
          <p14:tracePt t="5143" x="4291013" y="3262313"/>
          <p14:tracePt t="5144" x="4338638" y="3262313"/>
          <p14:tracePt t="5158" x="4749800" y="3262313"/>
          <p14:tracePt t="5175" x="5208588" y="3325813"/>
          <p14:tracePt t="5192" x="5684838" y="3389313"/>
          <p14:tracePt t="5209" x="5905500" y="3436938"/>
          <p14:tracePt t="5228" x="6111875" y="3468688"/>
          <p14:tracePt t="5244" x="6365875" y="3468688"/>
          <p14:tracePt t="5248" x="6538913" y="3452813"/>
          <p14:tracePt t="5253" x="6650038" y="3436938"/>
          <p14:tracePt t="5260" x="6777038" y="3421063"/>
          <p14:tracePt t="5276" x="7140575" y="3325813"/>
          <p14:tracePt t="5292" x="7489825" y="3230563"/>
          <p14:tracePt t="5309" x="7916863" y="3167063"/>
          <p14:tracePt t="5311" x="8075613" y="3119438"/>
          <p14:tracePt t="5325" x="8248650" y="3103563"/>
          <p14:tracePt t="5342" x="8439150" y="3103563"/>
          <p14:tracePt t="5345" x="8518525" y="3103563"/>
          <p14:tracePt t="5358" x="8661400" y="3103563"/>
          <p14:tracePt t="5375" x="8850313" y="3087688"/>
          <p14:tracePt t="5392" x="9247188" y="2962275"/>
          <p14:tracePt t="5409" x="9437688" y="2914650"/>
          <p14:tracePt t="5425" x="9594850" y="2882900"/>
          <p14:tracePt t="5427" x="9658350" y="2867025"/>
          <p14:tracePt t="5441" x="9769475" y="2851150"/>
          <p14:tracePt t="5462" x="9880600" y="2819400"/>
          <p14:tracePt t="5476" x="9944100" y="2819400"/>
          <p14:tracePt t="5494" x="10055225" y="2803525"/>
          <p14:tracePt t="5508" x="10164763" y="2787650"/>
          <p14:tracePt t="5525" x="10244138" y="2787650"/>
          <p14:tracePt t="5541" x="10355263" y="2787650"/>
          <p14:tracePt t="5543" x="10402888" y="2787650"/>
          <p14:tracePt t="5549" x="10434638" y="2787650"/>
          <p14:tracePt t="5557" x="10466388" y="2787650"/>
          <p14:tracePt t="5565" x="10498138" y="2787650"/>
          <p14:tracePt t="5576" x="10514013" y="2787650"/>
          <p14:tracePt t="5577" x="10529888" y="2787650"/>
          <p14:tracePt t="5591" x="10577513" y="2771775"/>
          <p14:tracePt t="5608" x="10609263" y="2771775"/>
          <p14:tracePt t="5625" x="10687050" y="2755900"/>
          <p14:tracePt t="5642" x="10718800" y="2755900"/>
          <p14:tracePt t="5658" x="10734675" y="2740025"/>
          <p14:tracePt t="5659" x="10750550" y="2740025"/>
          <p14:tracePt t="5674" x="10766425" y="2724150"/>
          <p14:tracePt t="5693" x="10782300" y="2708275"/>
          <p14:tracePt t="5695" x="10798175" y="2708275"/>
          <p14:tracePt t="5708" x="10814050" y="2708275"/>
          <p14:tracePt t="5725" x="10814050" y="2692400"/>
          <p14:tracePt t="5741" x="10829925" y="2692400"/>
          <p14:tracePt t="5759" x="10845800" y="2692400"/>
          <p14:tracePt t="5775" x="10845800" y="2676525"/>
          <p14:tracePt t="5792" x="10861675" y="26606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036" y="984932"/>
            <a:ext cx="8596668" cy="3880773"/>
          </a:xfrm>
        </p:spPr>
        <p:txBody>
          <a:bodyPr/>
          <a:lstStyle/>
          <a:p>
            <a:r>
              <a:rPr lang="en-GB" dirty="0">
                <a:solidFill>
                  <a:schemeClr val="tx1"/>
                </a:solidFill>
              </a:rPr>
              <a:t>Although a few years old, this video is a great place to start for information about SATs</a:t>
            </a:r>
            <a:endParaRPr lang="en-GB" dirty="0">
              <a:solidFill>
                <a:schemeClr val="tx1"/>
              </a:solidFill>
              <a:hlinkClick r:id="rId4">
                <a:extLst>
                  <a:ext uri="{A12FA001-AC4F-418D-AE19-62706E023703}">
                    <ahyp:hlinkClr xmlns:ahyp="http://schemas.microsoft.com/office/drawing/2018/hyperlinkcolor" val="tx"/>
                  </a:ext>
                </a:extLst>
              </a:hlinkClick>
            </a:endParaRPr>
          </a:p>
          <a:p>
            <a:r>
              <a:rPr lang="en-GB" dirty="0">
                <a:solidFill>
                  <a:schemeClr val="tx1"/>
                </a:solidFill>
                <a:hlinkClick r:id="rId4">
                  <a:extLst>
                    <a:ext uri="{A12FA001-AC4F-418D-AE19-62706E023703}">
                      <ahyp:hlinkClr xmlns:ahyp="http://schemas.microsoft.com/office/drawing/2018/hyperlinkcolor" val="tx"/>
                    </a:ext>
                  </a:extLst>
                </a:hlinkClick>
              </a:rPr>
              <a:t>https://youtu.be/532MUvA81tM</a:t>
            </a:r>
            <a:endParaRPr lang="en-GB" dirty="0">
              <a:solidFill>
                <a:schemeClr val="tx1"/>
              </a:solidFill>
            </a:endParaRPr>
          </a:p>
          <a:p>
            <a:endParaRPr lang="en-GB" dirty="0"/>
          </a:p>
        </p:txBody>
      </p:sp>
      <p:pic>
        <p:nvPicPr>
          <p:cNvPr id="9" name="Audio 8">
            <a:hlinkClick r:id="" action="ppaction://media"/>
            <a:extLst>
              <a:ext uri="{FF2B5EF4-FFF2-40B4-BE49-F238E27FC236}">
                <a16:creationId xmlns:a16="http://schemas.microsoft.com/office/drawing/2014/main" id="{856BE8B4-9A83-8E08-A665-BF8937DFFC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3415766"/>
      </p:ext>
    </p:extLst>
  </p:cSld>
  <p:clrMapOvr>
    <a:masterClrMapping/>
  </p:clrMapOvr>
  <mc:AlternateContent xmlns:mc="http://schemas.openxmlformats.org/markup-compatibility/2006">
    <mc:Choice xmlns:p14="http://schemas.microsoft.com/office/powerpoint/2010/main" Requires="p14">
      <p:transition spd="slow" p14:dur="2000" advTm="13652"/>
    </mc:Choice>
    <mc:Fallback>
      <p:transition spd="slow" advTm="13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1890713" y="354013"/>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556" name="Rectangle 3"/>
          <p:cNvSpPr>
            <a:spLocks noChangeArrowheads="1"/>
          </p:cNvSpPr>
          <p:nvPr/>
        </p:nvSpPr>
        <p:spPr bwMode="auto">
          <a:xfrm>
            <a:off x="1931989" y="401639"/>
            <a:ext cx="84430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b="1">
                <a:solidFill>
                  <a:schemeClr val="bg1"/>
                </a:solidFill>
                <a:latin typeface="BPreplay" pitchFamily="50" charset="0"/>
              </a:rPr>
              <a:t>How to Help Your Child with Reading</a:t>
            </a:r>
          </a:p>
        </p:txBody>
      </p:sp>
      <p:sp>
        <p:nvSpPr>
          <p:cNvPr id="11" name="Rectangle 10"/>
          <p:cNvSpPr/>
          <p:nvPr/>
        </p:nvSpPr>
        <p:spPr>
          <a:xfrm>
            <a:off x="1353272" y="170729"/>
            <a:ext cx="9494982" cy="6562580"/>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a:lstStyle/>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Listening to your child read can take many forms.</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First and foremost, focus developing an enjoyment and love of reading.</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Enjoy stories together – reading stories to your child at KS1 and KS2 is equally as important as listening to your child read.</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Read a little at a time but often, rather than rarely but for long periods of time!</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Talk about the story before, during and afterwards – discuss the plot, the characters, their feelings and actions, how it makes you feel, predict what will happen and encourage your child to have their own opinions.</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Look up definitions of words together – you could use a dictionary, the internet or an app on a phone or tablet.</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All reading is valuable – it doesn’t have to be just stories. Reading can involve anything from fiction and non-fiction, poetry, newspapers, magazines, football programmes, TV guides.</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Visit the local library - it’s free!</a:t>
            </a:r>
          </a:p>
          <a:p>
            <a:pPr marL="342900" indent="-160338">
              <a:buFont typeface="Arial" panose="020B0604020202020204" pitchFamily="34" charset="0"/>
              <a:buChar char="•"/>
              <a:defRPr/>
            </a:pPr>
            <a:endParaRPr lang="en-GB" sz="1600" dirty="0">
              <a:solidFill>
                <a:schemeClr val="bg2">
                  <a:lumMod val="10000"/>
                </a:schemeClr>
              </a:solidFill>
              <a:latin typeface="BPreplay" panose="02000503000000020004" pitchFamily="50" charset="0"/>
            </a:endParaRPr>
          </a:p>
        </p:txBody>
      </p:sp>
      <p:pic>
        <p:nvPicPr>
          <p:cNvPr id="3" name="Audio 2">
            <a:hlinkClick r:id="" action="ppaction://media"/>
            <a:extLst>
              <a:ext uri="{FF2B5EF4-FFF2-40B4-BE49-F238E27FC236}">
                <a16:creationId xmlns:a16="http://schemas.microsoft.com/office/drawing/2014/main" id="{16539B29-864E-B250-C25F-16ECA705593B}"/>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49883954"/>
      </p:ext>
    </p:extLst>
  </p:cSld>
  <p:clrMapOvr>
    <a:masterClrMapping/>
  </p:clrMapOvr>
  <mc:AlternateContent xmlns:mc="http://schemas.openxmlformats.org/markup-compatibility/2006">
    <mc:Choice xmlns:p14="http://schemas.microsoft.com/office/powerpoint/2010/main" Requires="p14">
      <p:transition spd="slow" p14:dur="2000" advTm="38698"/>
    </mc:Choice>
    <mc:Fallback>
      <p:transition spd="slow" advTm="38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1"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595438" y="407217"/>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Practise and learn the weekly spelling lists and the Year 5/6 key words – make it fun!</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Encourage opportunities for writing, such as letters to family or friends, shopping lists, notes or reminders, stories and poems.</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Write together – be a good role model for writing.</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Encourage use of a dictionary to check spelling and a thesaurus to find synonyms and expand vocabulary.</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Allow your child to use a computer for word processing, which will allow for editing and correcting of errors without lots of crossing out.</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Remember that good readers become good writers! Identify good writing features when reading (e.g. vocabulary, sentence structure and punctuation).</a:t>
            </a:r>
          </a:p>
        </p:txBody>
      </p:sp>
      <p:pic>
        <p:nvPicPr>
          <p:cNvPr id="3" name="Audio 2">
            <a:hlinkClick r:id="" action="ppaction://media"/>
            <a:extLst>
              <a:ext uri="{FF2B5EF4-FFF2-40B4-BE49-F238E27FC236}">
                <a16:creationId xmlns:a16="http://schemas.microsoft.com/office/drawing/2014/main" id="{C80C607E-4C81-0E5E-0FE6-25061AFA8E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5040358"/>
      </p:ext>
    </p:extLst>
  </p:cSld>
  <p:clrMapOvr>
    <a:masterClrMapping/>
  </p:clrMapOvr>
  <mc:AlternateContent xmlns:mc="http://schemas.openxmlformats.org/markup-compatibility/2006">
    <mc:Choice xmlns:p14="http://schemas.microsoft.com/office/powerpoint/2010/main" Requires="p14">
      <p:transition spd="slow" p14:dur="2000" advTm="23253"/>
    </mc:Choice>
    <mc:Fallback>
      <p:transition spd="slow" advTm="2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6"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063" y="6732589"/>
            <a:ext cx="582612"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162732" y="1084840"/>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182562">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Play times tables games.</a:t>
            </a: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Play mental maths games including counting in different amounts, forwards and backwards.</a:t>
            </a: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Encourage opportunities for telling the time.</a:t>
            </a: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Encourage opportunities for counting coins and money; finding amounts or calculating change when shopping.</a:t>
            </a: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Look for numbers on street signs, car registrations and anywhere else! Ask you children what they can tell you about those numbers… is it odd? Even? Square? Prime?</a:t>
            </a: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Look for examples of 2D and 3D shapes around the home.</a:t>
            </a: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Identify, weigh or measure quantities and amounts in the kitchen or in recipes.</a:t>
            </a: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Play games involving numbers or logic, such as dominoes, card games, darts, draughts and chess.</a:t>
            </a:r>
          </a:p>
        </p:txBody>
      </p:sp>
      <p:pic>
        <p:nvPicPr>
          <p:cNvPr id="3" name="Audio 2">
            <a:hlinkClick r:id="" action="ppaction://media"/>
            <a:extLst>
              <a:ext uri="{FF2B5EF4-FFF2-40B4-BE49-F238E27FC236}">
                <a16:creationId xmlns:a16="http://schemas.microsoft.com/office/drawing/2014/main" id="{D577B3EF-6DFC-9D1F-2EB8-DE51E5C369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977837"/>
      </p:ext>
    </p:extLst>
  </p:cSld>
  <p:clrMapOvr>
    <a:masterClrMapping/>
  </p:clrMapOvr>
  <mc:AlternateContent xmlns:mc="http://schemas.openxmlformats.org/markup-compatibility/2006">
    <mc:Choice xmlns:p14="http://schemas.microsoft.com/office/powerpoint/2010/main" Requires="p14">
      <p:transition spd="slow" p14:dur="2000" advTm="2193"/>
    </mc:Choice>
    <mc:Fallback>
      <p:transition spd="slow" advTm="2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itle 1"/>
          <p:cNvSpPr>
            <a:spLocks noGrp="1"/>
          </p:cNvSpPr>
          <p:nvPr>
            <p:ph type="title"/>
          </p:nvPr>
        </p:nvSpPr>
        <p:spPr>
          <a:xfrm>
            <a:off x="2152650" y="1"/>
            <a:ext cx="6898986" cy="1570181"/>
          </a:xfrm>
        </p:spPr>
        <p:txBody>
          <a:bodyPr/>
          <a:lstStyle/>
          <a:p>
            <a:pPr algn="ctr"/>
            <a:r>
              <a:rPr lang="en-GB" altLang="en-US" dirty="0">
                <a:solidFill>
                  <a:schemeClr val="tx1"/>
                </a:solidFill>
              </a:rPr>
              <a:t>Help at home</a:t>
            </a:r>
          </a:p>
        </p:txBody>
      </p:sp>
      <p:sp>
        <p:nvSpPr>
          <p:cNvPr id="2" name="Content Placeholder 1"/>
          <p:cNvSpPr>
            <a:spLocks noGrp="1"/>
          </p:cNvSpPr>
          <p:nvPr>
            <p:ph idx="1"/>
          </p:nvPr>
        </p:nvSpPr>
        <p:spPr>
          <a:xfrm>
            <a:off x="677334" y="2160589"/>
            <a:ext cx="9787466" cy="4609666"/>
          </a:xfrm>
        </p:spPr>
        <p:txBody>
          <a:bodyPr>
            <a:normAutofit/>
          </a:bodyPr>
          <a:lstStyle/>
          <a:p>
            <a:r>
              <a:rPr lang="en-GB" sz="2800" dirty="0">
                <a:solidFill>
                  <a:schemeClr val="tx1"/>
                </a:solidFill>
                <a:hlinkClick r:id="rId4">
                  <a:extLst>
                    <a:ext uri="{A12FA001-AC4F-418D-AE19-62706E023703}">
                      <ahyp:hlinkClr xmlns:ahyp="http://schemas.microsoft.com/office/drawing/2018/hyperlinkcolor" val="tx"/>
                    </a:ext>
                  </a:extLst>
                </a:hlinkClick>
              </a:rPr>
              <a:t>https://www.satspapersguide.co.uk/</a:t>
            </a:r>
            <a:endParaRPr lang="en-GB" sz="2800" dirty="0">
              <a:solidFill>
                <a:schemeClr val="tx1"/>
              </a:solidFill>
            </a:endParaRPr>
          </a:p>
          <a:p>
            <a:r>
              <a:rPr lang="en-GB" sz="2800" u="sng" dirty="0">
                <a:solidFill>
                  <a:schemeClr val="tx1"/>
                </a:solidFill>
                <a:hlinkClick r:id="rId5">
                  <a:extLst>
                    <a:ext uri="{A12FA001-AC4F-418D-AE19-62706E023703}">
                      <ahyp:hlinkClr xmlns:ahyp="http://schemas.microsoft.com/office/drawing/2018/hyperlinkcolor" val="tx"/>
                    </a:ext>
                  </a:extLst>
                </a:hlinkClick>
              </a:rPr>
              <a:t>http://www.bbc.co.uk/education</a:t>
            </a:r>
            <a:endParaRPr lang="en-GB" sz="2800" u="sng" dirty="0">
              <a:solidFill>
                <a:schemeClr val="tx1"/>
              </a:solidFill>
            </a:endParaRPr>
          </a:p>
          <a:p>
            <a:r>
              <a:rPr lang="en-GB" sz="2800" u="sng" dirty="0">
                <a:solidFill>
                  <a:schemeClr val="tx1"/>
                </a:solidFill>
                <a:hlinkClick r:id="rId6">
                  <a:extLst>
                    <a:ext uri="{A12FA001-AC4F-418D-AE19-62706E023703}">
                      <ahyp:hlinkClr xmlns:ahyp="http://schemas.microsoft.com/office/drawing/2018/hyperlinkcolor" val="tx"/>
                    </a:ext>
                  </a:extLst>
                </a:hlinkClick>
              </a:rPr>
              <a:t>http://www.educationquizzes.com/ks2/maths/</a:t>
            </a:r>
            <a:endParaRPr lang="en-GB" sz="2800" u="sng" dirty="0">
              <a:solidFill>
                <a:schemeClr val="tx1"/>
              </a:solidFill>
            </a:endParaRPr>
          </a:p>
          <a:p>
            <a:r>
              <a:rPr lang="en-GB" sz="2800" u="sng" dirty="0">
                <a:solidFill>
                  <a:schemeClr val="tx1"/>
                </a:solidFill>
                <a:hlinkClick r:id="rId7">
                  <a:extLst>
                    <a:ext uri="{A12FA001-AC4F-418D-AE19-62706E023703}">
                      <ahyp:hlinkClr xmlns:ahyp="http://schemas.microsoft.com/office/drawing/2018/hyperlinkcolor" val="tx"/>
                    </a:ext>
                  </a:extLst>
                </a:hlinkClick>
              </a:rPr>
              <a:t>http://www.icteachers.co.uk/children/children_sats.htm</a:t>
            </a:r>
            <a:endParaRPr lang="en-GB" sz="2800" u="sng" dirty="0">
              <a:solidFill>
                <a:schemeClr val="tx1"/>
              </a:solidFill>
            </a:endParaRPr>
          </a:p>
          <a:p>
            <a:r>
              <a:rPr lang="en-GB" sz="2800" u="sng" dirty="0">
                <a:solidFill>
                  <a:schemeClr val="tx1"/>
                </a:solidFill>
                <a:hlinkClick r:id="rId8">
                  <a:extLst>
                    <a:ext uri="{A12FA001-AC4F-418D-AE19-62706E023703}">
                      <ahyp:hlinkClr xmlns:ahyp="http://schemas.microsoft.com/office/drawing/2018/hyperlinkcolor" val="tx"/>
                    </a:ext>
                  </a:extLst>
                </a:hlinkClick>
              </a:rPr>
              <a:t>http://www.online-maths-tutor.com/</a:t>
            </a:r>
            <a:endParaRPr lang="en-GB" sz="2800" u="sng" dirty="0">
              <a:solidFill>
                <a:schemeClr val="tx1"/>
              </a:solidFill>
            </a:endParaRPr>
          </a:p>
          <a:p>
            <a:r>
              <a:rPr lang="en-GB" sz="2800" u="sng" dirty="0">
                <a:solidFill>
                  <a:schemeClr val="tx1"/>
                </a:solidFill>
                <a:hlinkClick r:id="rId9">
                  <a:extLst>
                    <a:ext uri="{A12FA001-AC4F-418D-AE19-62706E023703}">
                      <ahyp:hlinkClr xmlns:ahyp="http://schemas.microsoft.com/office/drawing/2018/hyperlinkcolor" val="tx"/>
                    </a:ext>
                  </a:extLst>
                </a:hlinkClick>
              </a:rPr>
              <a:t>http://www.mathplayground.com/games.html</a:t>
            </a:r>
            <a:endParaRPr lang="en-GB" sz="2800" u="sng" dirty="0">
              <a:solidFill>
                <a:schemeClr val="tx1"/>
              </a:solidFill>
            </a:endParaRPr>
          </a:p>
          <a:p>
            <a:pPr marL="0" indent="0">
              <a:buNone/>
            </a:pPr>
            <a:endParaRPr lang="en-GB" dirty="0"/>
          </a:p>
        </p:txBody>
      </p:sp>
      <p:pic>
        <p:nvPicPr>
          <p:cNvPr id="4" name="Audio 3">
            <a:hlinkClick r:id="" action="ppaction://media"/>
            <a:extLst>
              <a:ext uri="{FF2B5EF4-FFF2-40B4-BE49-F238E27FC236}">
                <a16:creationId xmlns:a16="http://schemas.microsoft.com/office/drawing/2014/main" id="{67909A0C-D245-DF17-9BBB-6163EDDA0CC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0572"/>
      </p:ext>
    </p:extLst>
  </p:cSld>
  <p:clrMapOvr>
    <a:masterClrMapping/>
  </p:clrMapOvr>
  <mc:AlternateContent xmlns:mc="http://schemas.openxmlformats.org/markup-compatibility/2006">
    <mc:Choice xmlns:p14="http://schemas.microsoft.com/office/powerpoint/2010/main" Requires="p14">
      <p:transition spd="slow" p14:dur="2000" advTm="29678"/>
    </mc:Choice>
    <mc:Fallback>
      <p:transition spd="slow" advTm="29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8729" x="10829925" y="2454275"/>
          <p14:tracePt t="28735" x="10718800" y="2217738"/>
          <p14:tracePt t="28749" x="10482263" y="1536700"/>
          <p14:tracePt t="28766" x="10212388" y="8080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 name="Straight Connector 6">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Isosceles Triangle 32">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9" name="Isosceles Triangle 3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0" name="Isosceles Triangle 3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41" name="Rectangle 40">
            <a:extLst>
              <a:ext uri="{FF2B5EF4-FFF2-40B4-BE49-F238E27FC236}">
                <a16:creationId xmlns:a16="http://schemas.microsoft.com/office/drawing/2014/main" id="{542A1125-BEEF-4B06-B7A6-5C89AFBF8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3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41AF29A-C02E-4F6E-AE31-4D61F939D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4803267-175B-4586-A120-09F386B97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EB885B9-9EC8-FD86-B0E8-915EC4FD538A}"/>
              </a:ext>
            </a:extLst>
          </p:cNvPr>
          <p:cNvPicPr>
            <a:picLocks noGrp="1" noChangeAspect="1"/>
          </p:cNvPicPr>
          <p:nvPr>
            <p:ph idx="1"/>
          </p:nvPr>
        </p:nvPicPr>
        <p:blipFill>
          <a:blip r:embed="rId4"/>
          <a:stretch>
            <a:fillRect/>
          </a:stretch>
        </p:blipFill>
        <p:spPr>
          <a:xfrm>
            <a:off x="1120477" y="1211820"/>
            <a:ext cx="9951041" cy="4428214"/>
          </a:xfrm>
          <a:prstGeom prst="rect">
            <a:avLst/>
          </a:prstGeom>
        </p:spPr>
      </p:pic>
      <p:pic>
        <p:nvPicPr>
          <p:cNvPr id="22" name="Audio 21">
            <a:hlinkClick r:id="" action="ppaction://media"/>
            <a:extLst>
              <a:ext uri="{FF2B5EF4-FFF2-40B4-BE49-F238E27FC236}">
                <a16:creationId xmlns:a16="http://schemas.microsoft.com/office/drawing/2014/main" id="{1903EAB6-2AA2-C504-EBC6-EFB8556BE29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18911739"/>
      </p:ext>
    </p:extLst>
  </p:cSld>
  <p:clrMapOvr>
    <a:masterClrMapping/>
  </p:clrMapOvr>
  <mc:AlternateContent xmlns:mc="http://schemas.openxmlformats.org/markup-compatibility/2006">
    <mc:Choice xmlns:p14="http://schemas.microsoft.com/office/powerpoint/2010/main" Requires="p14">
      <p:transition spd="slow" p14:dur="2000" advTm="36121"/>
    </mc:Choice>
    <mc:Fallback>
      <p:transition spd="slow" advTm="36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1890713" y="354013"/>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123"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3"/>
          <p:cNvSpPr>
            <a:spLocks noChangeArrowheads="1"/>
          </p:cNvSpPr>
          <p:nvPr/>
        </p:nvSpPr>
        <p:spPr bwMode="auto">
          <a:xfrm>
            <a:off x="1931988" y="401639"/>
            <a:ext cx="33043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b="1">
                <a:solidFill>
                  <a:schemeClr val="bg1"/>
                </a:solidFill>
                <a:latin typeface="BPreplay" pitchFamily="50" charset="0"/>
              </a:rPr>
              <a:t>Scaled Scores</a:t>
            </a:r>
          </a:p>
        </p:txBody>
      </p:sp>
      <p:sp>
        <p:nvSpPr>
          <p:cNvPr id="11" name="Rectangle 10"/>
          <p:cNvSpPr/>
          <p:nvPr/>
        </p:nvSpPr>
        <p:spPr>
          <a:xfrm>
            <a:off x="1084422" y="498477"/>
            <a:ext cx="10023156" cy="554300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182562">
              <a:defRPr/>
            </a:pPr>
            <a:r>
              <a:rPr lang="en-GB" sz="2000" b="1" dirty="0">
                <a:solidFill>
                  <a:schemeClr val="bg2">
                    <a:lumMod val="10000"/>
                  </a:schemeClr>
                </a:solidFill>
                <a:latin typeface="SassoonPrimaryInfant" pitchFamily="2" charset="0"/>
                <a:cs typeface="Arial" panose="020B0604020202020204" pitchFamily="34" charset="0"/>
              </a:rPr>
              <a:t>What is meant by ‘Scaled scores’?</a:t>
            </a:r>
          </a:p>
          <a:p>
            <a:pPr marL="342900" indent="-160338">
              <a:buFont typeface="Arial" panose="020B0604020202020204" pitchFamily="34" charset="0"/>
              <a:buChar char="•"/>
              <a:defRPr/>
            </a:pPr>
            <a:endParaRPr lang="en-GB" sz="2000" dirty="0">
              <a:solidFill>
                <a:schemeClr val="tx1"/>
              </a:solidFill>
              <a:latin typeface="SassoonPrimaryInfant" pitchFamily="2" charset="0"/>
              <a:cs typeface="Arial" panose="020B0604020202020204" pitchFamily="34" charset="0"/>
            </a:endParaRPr>
          </a:p>
          <a:p>
            <a:pPr>
              <a:defRPr/>
            </a:pPr>
            <a:r>
              <a:rPr lang="en-GB" sz="2000" dirty="0">
                <a:solidFill>
                  <a:schemeClr val="tx1"/>
                </a:solidFill>
                <a:latin typeface="SassoonPrimaryInfant" pitchFamily="2" charset="0"/>
                <a:cs typeface="Arial" panose="020B0604020202020204" pitchFamily="34" charset="0"/>
              </a:rPr>
              <a:t>It is planned that </a:t>
            </a:r>
            <a:r>
              <a:rPr lang="en-GB" sz="2000" b="1" dirty="0">
                <a:solidFill>
                  <a:schemeClr val="tx1"/>
                </a:solidFill>
                <a:latin typeface="SassoonPrimaryInfant" pitchFamily="2" charset="0"/>
                <a:cs typeface="Arial" panose="020B0604020202020204" pitchFamily="34" charset="0"/>
              </a:rPr>
              <a:t>100</a:t>
            </a:r>
            <a:r>
              <a:rPr lang="en-GB" sz="2000" dirty="0">
                <a:solidFill>
                  <a:schemeClr val="tx1"/>
                </a:solidFill>
                <a:latin typeface="SassoonPrimaryInfant" pitchFamily="2" charset="0"/>
                <a:cs typeface="Arial" panose="020B0604020202020204" pitchFamily="34" charset="0"/>
              </a:rPr>
              <a:t> will always represent the </a:t>
            </a:r>
            <a:r>
              <a:rPr lang="en-GB" sz="2000" b="1" dirty="0">
                <a:solidFill>
                  <a:schemeClr val="tx1"/>
                </a:solidFill>
                <a:latin typeface="SassoonPrimaryInfant" pitchFamily="2" charset="0"/>
                <a:cs typeface="Arial" panose="020B0604020202020204" pitchFamily="34" charset="0"/>
              </a:rPr>
              <a:t>‘National standard’.</a:t>
            </a:r>
          </a:p>
          <a:p>
            <a:pPr>
              <a:defRPr/>
            </a:pPr>
            <a:endParaRPr lang="en-GB" sz="2000" dirty="0">
              <a:solidFill>
                <a:schemeClr val="tx1"/>
              </a:solidFill>
              <a:latin typeface="SassoonPrimaryInfant" pitchFamily="2" charset="0"/>
              <a:cs typeface="Arial" panose="020B0604020202020204" pitchFamily="34" charset="0"/>
            </a:endParaRPr>
          </a:p>
          <a:p>
            <a:pPr>
              <a:defRPr/>
            </a:pPr>
            <a:r>
              <a:rPr lang="en-GB" sz="2000" dirty="0">
                <a:solidFill>
                  <a:schemeClr val="tx1"/>
                </a:solidFill>
                <a:latin typeface="SassoonPrimaryInfant" pitchFamily="2" charset="0"/>
                <a:cs typeface="Arial" panose="020B0604020202020204" pitchFamily="34" charset="0"/>
              </a:rPr>
              <a:t>Each pupil’s raw test score will therefore be converted into a score on the scale, </a:t>
            </a:r>
            <a:r>
              <a:rPr lang="en-GB" sz="2000" b="1" dirty="0">
                <a:solidFill>
                  <a:schemeClr val="tx1"/>
                </a:solidFill>
                <a:latin typeface="SassoonPrimaryInfant" pitchFamily="2" charset="0"/>
                <a:cs typeface="Arial" panose="020B0604020202020204" pitchFamily="34" charset="0"/>
              </a:rPr>
              <a:t>either at, above or below 100.</a:t>
            </a:r>
          </a:p>
          <a:p>
            <a:pPr>
              <a:defRPr/>
            </a:pPr>
            <a:endParaRPr lang="en-GB" sz="2000" dirty="0">
              <a:solidFill>
                <a:schemeClr val="tx1"/>
              </a:solidFill>
              <a:latin typeface="SassoonPrimaryInfant" pitchFamily="2" charset="0"/>
              <a:cs typeface="Arial" panose="020B0604020202020204" pitchFamily="34" charset="0"/>
            </a:endParaRPr>
          </a:p>
          <a:p>
            <a:pPr>
              <a:defRPr/>
            </a:pPr>
            <a:r>
              <a:rPr lang="en-GB" sz="2000" dirty="0">
                <a:solidFill>
                  <a:schemeClr val="tx1"/>
                </a:solidFill>
                <a:latin typeface="SassoonPrimaryInfant" pitchFamily="2" charset="0"/>
                <a:cs typeface="Arial" panose="020B0604020202020204" pitchFamily="34" charset="0"/>
              </a:rPr>
              <a:t>Using the scaled score, the lowest a child can score is </a:t>
            </a:r>
            <a:r>
              <a:rPr lang="en-GB" sz="2000" b="1" dirty="0">
                <a:solidFill>
                  <a:schemeClr val="tx1"/>
                </a:solidFill>
                <a:latin typeface="SassoonPrimaryInfant" pitchFamily="2" charset="0"/>
                <a:cs typeface="Arial" panose="020B0604020202020204" pitchFamily="34" charset="0"/>
              </a:rPr>
              <a:t>80</a:t>
            </a:r>
            <a:r>
              <a:rPr lang="en-GB" sz="2000" dirty="0">
                <a:solidFill>
                  <a:schemeClr val="tx1"/>
                </a:solidFill>
                <a:latin typeface="SassoonPrimaryInfant" pitchFamily="2" charset="0"/>
                <a:cs typeface="Arial" panose="020B0604020202020204" pitchFamily="34" charset="0"/>
              </a:rPr>
              <a:t>, with the highest being </a:t>
            </a:r>
            <a:r>
              <a:rPr lang="en-GB" sz="2000" b="1" dirty="0">
                <a:solidFill>
                  <a:schemeClr val="tx1"/>
                </a:solidFill>
                <a:latin typeface="SassoonPrimaryInfant" pitchFamily="2" charset="0"/>
                <a:cs typeface="Arial" panose="020B0604020202020204" pitchFamily="34" charset="0"/>
              </a:rPr>
              <a:t>120.</a:t>
            </a:r>
          </a:p>
          <a:p>
            <a:pPr>
              <a:defRPr/>
            </a:pPr>
            <a:endParaRPr lang="en-GB" sz="2000" dirty="0">
              <a:solidFill>
                <a:schemeClr val="tx1"/>
              </a:solidFill>
              <a:latin typeface="SassoonPrimaryInfant" pitchFamily="2" charset="0"/>
              <a:cs typeface="Arial" panose="020B0604020202020204" pitchFamily="34" charset="0"/>
            </a:endParaRPr>
          </a:p>
          <a:p>
            <a:pPr>
              <a:defRPr/>
            </a:pPr>
            <a:r>
              <a:rPr lang="en-GB" sz="2000" dirty="0">
                <a:solidFill>
                  <a:schemeClr val="tx1"/>
                </a:solidFill>
                <a:latin typeface="SassoonPrimaryInfant" pitchFamily="2" charset="0"/>
                <a:cs typeface="Arial" panose="020B0604020202020204" pitchFamily="34" charset="0"/>
              </a:rPr>
              <a:t>A child who achieves the ‘National standard’ (a score of 100) will be judged to have demonstrated sufficient knowledge in the areas assessed by the tests.</a:t>
            </a:r>
          </a:p>
          <a:p>
            <a:pPr>
              <a:defRPr/>
            </a:pPr>
            <a:endParaRPr lang="en-GB" sz="2000" dirty="0">
              <a:solidFill>
                <a:schemeClr val="tx1"/>
              </a:solidFill>
              <a:latin typeface="SassoonPrimaryInfant" pitchFamily="2" charset="0"/>
              <a:cs typeface="Arial" panose="020B0604020202020204" pitchFamily="34" charset="0"/>
            </a:endParaRPr>
          </a:p>
          <a:p>
            <a:pPr>
              <a:defRPr/>
            </a:pPr>
            <a:r>
              <a:rPr lang="en-GB" sz="2000" dirty="0">
                <a:solidFill>
                  <a:schemeClr val="tx1"/>
                </a:solidFill>
                <a:latin typeface="SassoonPrimaryInfant" pitchFamily="2" charset="0"/>
                <a:cs typeface="Arial" panose="020B0604020202020204" pitchFamily="34" charset="0"/>
              </a:rPr>
              <a:t>Each pupil receives:</a:t>
            </a:r>
            <a:endParaRPr lang="en-AU" sz="2000" dirty="0">
              <a:solidFill>
                <a:schemeClr val="tx1"/>
              </a:solidFill>
              <a:latin typeface="SassoonPrimaryInfant" pitchFamily="2" charset="0"/>
              <a:cs typeface="Arial" panose="020B0604020202020204" pitchFamily="34" charset="0"/>
            </a:endParaRPr>
          </a:p>
          <a:p>
            <a:pPr marL="285750" indent="-285750">
              <a:buFont typeface="Arial" panose="020B0604020202020204" pitchFamily="34" charset="0"/>
              <a:buChar char="•"/>
              <a:defRPr/>
            </a:pPr>
            <a:r>
              <a:rPr lang="en-GB" sz="2000" dirty="0">
                <a:solidFill>
                  <a:schemeClr val="tx1"/>
                </a:solidFill>
                <a:latin typeface="SassoonPrimaryInfant" pitchFamily="2" charset="0"/>
                <a:cs typeface="Arial" panose="020B0604020202020204" pitchFamily="34" charset="0"/>
              </a:rPr>
              <a:t>a raw score (number of raw marks awarded); </a:t>
            </a:r>
          </a:p>
          <a:p>
            <a:pPr marL="285750" indent="-285750">
              <a:buFont typeface="Arial" panose="020B0604020202020204" pitchFamily="34" charset="0"/>
              <a:buChar char="•"/>
              <a:defRPr/>
            </a:pPr>
            <a:r>
              <a:rPr lang="en-GB" sz="2000" dirty="0">
                <a:solidFill>
                  <a:schemeClr val="tx1"/>
                </a:solidFill>
                <a:latin typeface="SassoonPrimaryInfant" pitchFamily="2" charset="0"/>
                <a:cs typeface="Arial" panose="020B0604020202020204" pitchFamily="34" charset="0"/>
              </a:rPr>
              <a:t>a scaled score in each tested subject;</a:t>
            </a:r>
          </a:p>
          <a:p>
            <a:pPr marL="285750" indent="-285750">
              <a:buFont typeface="Arial" panose="020B0604020202020204" pitchFamily="34" charset="0"/>
              <a:buChar char="•"/>
              <a:defRPr/>
            </a:pPr>
            <a:r>
              <a:rPr lang="en-GB" sz="2000" dirty="0">
                <a:solidFill>
                  <a:schemeClr val="tx1"/>
                </a:solidFill>
                <a:latin typeface="SassoonPrimaryInfant" pitchFamily="2" charset="0"/>
                <a:cs typeface="Arial" panose="020B0604020202020204" pitchFamily="34" charset="0"/>
              </a:rPr>
              <a:t>confirmation of whether or not they attained the national standard.</a:t>
            </a:r>
          </a:p>
          <a:p>
            <a:pPr>
              <a:defRPr/>
            </a:pPr>
            <a:endParaRPr lang="en-GB" sz="1600" dirty="0">
              <a:solidFill>
                <a:schemeClr val="tx1"/>
              </a:solidFill>
              <a:latin typeface="BPreplay" panose="02000503000000020004" pitchFamily="50" charset="0"/>
            </a:endParaRPr>
          </a:p>
          <a:p>
            <a:pPr>
              <a:defRPr/>
            </a:pPr>
            <a:endParaRPr lang="en-AU" sz="1600" dirty="0">
              <a:solidFill>
                <a:schemeClr val="tx1"/>
              </a:solidFill>
              <a:latin typeface="Twinkl" pitchFamily="2" charset="0"/>
            </a:endParaRPr>
          </a:p>
          <a:p>
            <a:pPr>
              <a:defRPr/>
            </a:pPr>
            <a:endParaRPr lang="en-GB" sz="1600" dirty="0">
              <a:solidFill>
                <a:schemeClr val="tx1"/>
              </a:solidFill>
              <a:latin typeface="Twinkl" pitchFamily="2" charset="0"/>
            </a:endParaRPr>
          </a:p>
        </p:txBody>
      </p:sp>
      <p:pic>
        <p:nvPicPr>
          <p:cNvPr id="3" name="Audio 2">
            <a:hlinkClick r:id="" action="ppaction://media"/>
            <a:extLst>
              <a:ext uri="{FF2B5EF4-FFF2-40B4-BE49-F238E27FC236}">
                <a16:creationId xmlns:a16="http://schemas.microsoft.com/office/drawing/2014/main" id="{940C2313-65F5-5D10-A6AF-6FD2CEBBD6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83343584"/>
      </p:ext>
    </p:extLst>
  </p:cSld>
  <p:clrMapOvr>
    <a:masterClrMapping/>
  </p:clrMapOvr>
  <mc:AlternateContent xmlns:mc="http://schemas.openxmlformats.org/markup-compatibility/2006">
    <mc:Choice xmlns:p14="http://schemas.microsoft.com/office/powerpoint/2010/main" Requires="p14">
      <p:transition spd="slow" p14:dur="2000" advTm="30446"/>
    </mc:Choice>
    <mc:Fallback>
      <p:transition spd="slow" advTm="30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1890713" y="354013"/>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147"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3"/>
          <p:cNvSpPr>
            <a:spLocks noChangeArrowheads="1"/>
          </p:cNvSpPr>
          <p:nvPr/>
        </p:nvSpPr>
        <p:spPr bwMode="auto">
          <a:xfrm>
            <a:off x="1931989" y="401639"/>
            <a:ext cx="5297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b="1">
                <a:solidFill>
                  <a:schemeClr val="bg1"/>
                </a:solidFill>
                <a:latin typeface="BPreplay" pitchFamily="50" charset="0"/>
              </a:rPr>
              <a:t>Scaled Score Examples</a:t>
            </a:r>
          </a:p>
        </p:txBody>
      </p:sp>
      <p:sp>
        <p:nvSpPr>
          <p:cNvPr id="12" name="Rectangle 11"/>
          <p:cNvSpPr/>
          <p:nvPr/>
        </p:nvSpPr>
        <p:spPr>
          <a:xfrm>
            <a:off x="1320800" y="671626"/>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182562">
              <a:defRPr/>
            </a:pPr>
            <a:r>
              <a:rPr lang="en-GB" sz="2400" dirty="0">
                <a:solidFill>
                  <a:schemeClr val="bg2">
                    <a:lumMod val="10000"/>
                  </a:schemeClr>
                </a:solidFill>
                <a:latin typeface="SassoonPrimaryInfant" pitchFamily="2" charset="0"/>
                <a:cs typeface="Arial" panose="020B0604020202020204" pitchFamily="34" charset="0"/>
              </a:rPr>
              <a:t>On publication of the test results in </a:t>
            </a:r>
            <a:r>
              <a:rPr lang="en-GB" sz="2400" b="1" dirty="0">
                <a:solidFill>
                  <a:schemeClr val="bg2">
                    <a:lumMod val="10000"/>
                  </a:schemeClr>
                </a:solidFill>
                <a:latin typeface="SassoonPrimaryInfant" pitchFamily="2" charset="0"/>
                <a:cs typeface="Arial" panose="020B0604020202020204" pitchFamily="34" charset="0"/>
              </a:rPr>
              <a:t>July:</a:t>
            </a:r>
          </a:p>
          <a:p>
            <a:pPr marL="468312" indent="-285750">
              <a:buFont typeface="Arial" panose="020B0604020202020204" pitchFamily="34" charset="0"/>
              <a:buChar char="•"/>
              <a:defRPr/>
            </a:pPr>
            <a:endParaRPr lang="en-GB" sz="2400" dirty="0">
              <a:solidFill>
                <a:schemeClr val="tx1"/>
              </a:solidFill>
              <a:latin typeface="SassoonPrimaryInfant" pitchFamily="2" charset="0"/>
              <a:cs typeface="Arial" panose="020B0604020202020204" pitchFamily="34" charset="0"/>
            </a:endParaRPr>
          </a:p>
          <a:p>
            <a:pPr marL="285750" indent="-285750">
              <a:buFont typeface="Arial" panose="020B0604020202020204" pitchFamily="34" charset="0"/>
              <a:buChar char="•"/>
              <a:defRPr/>
            </a:pPr>
            <a:r>
              <a:rPr lang="en-GB" sz="2400" dirty="0">
                <a:solidFill>
                  <a:schemeClr val="tx1"/>
                </a:solidFill>
                <a:latin typeface="SassoonPrimaryInfant" pitchFamily="2" charset="0"/>
                <a:cs typeface="Arial" panose="020B0604020202020204" pitchFamily="34" charset="0"/>
              </a:rPr>
              <a:t>a child awarded a scaled score of </a:t>
            </a:r>
            <a:r>
              <a:rPr lang="en-GB" sz="2400" b="1" dirty="0">
                <a:solidFill>
                  <a:schemeClr val="tx1"/>
                </a:solidFill>
                <a:latin typeface="SassoonPrimaryInfant" pitchFamily="2" charset="0"/>
                <a:cs typeface="Arial" panose="020B0604020202020204" pitchFamily="34" charset="0"/>
              </a:rPr>
              <a:t>100</a:t>
            </a:r>
            <a:r>
              <a:rPr lang="en-GB" sz="2400" dirty="0">
                <a:solidFill>
                  <a:schemeClr val="tx1"/>
                </a:solidFill>
                <a:latin typeface="SassoonPrimaryInfant" pitchFamily="2" charset="0"/>
                <a:cs typeface="Arial" panose="020B0604020202020204" pitchFamily="34" charset="0"/>
              </a:rPr>
              <a:t> is judged to have met the ‘National standard’ in the area judged by the test;</a:t>
            </a:r>
          </a:p>
          <a:p>
            <a:pPr marL="285750" indent="-285750">
              <a:buFont typeface="Arial" panose="020B0604020202020204" pitchFamily="34" charset="0"/>
              <a:buChar char="•"/>
              <a:defRPr/>
            </a:pPr>
            <a:endParaRPr lang="en-GB" sz="2400" dirty="0">
              <a:solidFill>
                <a:schemeClr val="tx1"/>
              </a:solidFill>
              <a:latin typeface="SassoonPrimaryInfant" pitchFamily="2" charset="0"/>
              <a:cs typeface="Arial" panose="020B0604020202020204" pitchFamily="34" charset="0"/>
            </a:endParaRPr>
          </a:p>
          <a:p>
            <a:pPr marL="285750" indent="-285750">
              <a:buFont typeface="Arial" panose="020B0604020202020204" pitchFamily="34" charset="0"/>
              <a:buChar char="•"/>
              <a:defRPr/>
            </a:pPr>
            <a:r>
              <a:rPr lang="en-GB" sz="2400" dirty="0">
                <a:solidFill>
                  <a:schemeClr val="tx1"/>
                </a:solidFill>
                <a:latin typeface="SassoonPrimaryInfant" pitchFamily="2" charset="0"/>
                <a:cs typeface="Arial" panose="020B0604020202020204" pitchFamily="34" charset="0"/>
              </a:rPr>
              <a:t>If a child’s score is close to </a:t>
            </a:r>
            <a:r>
              <a:rPr lang="en-GB" sz="2400" b="1" dirty="0">
                <a:solidFill>
                  <a:schemeClr val="tx1"/>
                </a:solidFill>
                <a:latin typeface="SassoonPrimaryInfant" pitchFamily="2" charset="0"/>
                <a:cs typeface="Arial" panose="020B0604020202020204" pitchFamily="34" charset="0"/>
              </a:rPr>
              <a:t>120</a:t>
            </a:r>
            <a:r>
              <a:rPr lang="en-GB" sz="2400" dirty="0">
                <a:solidFill>
                  <a:schemeClr val="tx1"/>
                </a:solidFill>
                <a:latin typeface="SassoonPrimaryInfant" pitchFamily="2" charset="0"/>
                <a:cs typeface="Arial" panose="020B0604020202020204" pitchFamily="34" charset="0"/>
              </a:rPr>
              <a:t>, they are working beyond (or above) the expected National standard. </a:t>
            </a:r>
            <a:r>
              <a:rPr lang="en-GB" sz="2400" b="1" dirty="0">
                <a:solidFill>
                  <a:schemeClr val="tx1"/>
                </a:solidFill>
                <a:latin typeface="SassoonPrimaryInfant" pitchFamily="2" charset="0"/>
                <a:cs typeface="Arial" panose="020B0604020202020204" pitchFamily="34" charset="0"/>
              </a:rPr>
              <a:t>(110)</a:t>
            </a:r>
          </a:p>
          <a:p>
            <a:pPr marL="285750" indent="-285750">
              <a:buFont typeface="Arial" panose="020B0604020202020204" pitchFamily="34" charset="0"/>
              <a:buChar char="•"/>
              <a:defRPr/>
            </a:pPr>
            <a:endParaRPr lang="en-GB" sz="2400" dirty="0">
              <a:solidFill>
                <a:schemeClr val="tx1"/>
              </a:solidFill>
              <a:latin typeface="SassoonPrimaryInfant" pitchFamily="2" charset="0"/>
              <a:cs typeface="Arial" panose="020B0604020202020204" pitchFamily="34" charset="0"/>
            </a:endParaRPr>
          </a:p>
          <a:p>
            <a:pPr marL="285750" indent="-285750">
              <a:buFont typeface="Arial" panose="020B0604020202020204" pitchFamily="34" charset="0"/>
              <a:buChar char="•"/>
              <a:defRPr/>
            </a:pPr>
            <a:r>
              <a:rPr lang="en-GB" sz="2400" dirty="0">
                <a:solidFill>
                  <a:schemeClr val="tx1"/>
                </a:solidFill>
                <a:latin typeface="SassoonPrimaryInfant" pitchFamily="2" charset="0"/>
                <a:cs typeface="Arial" panose="020B0604020202020204" pitchFamily="34" charset="0"/>
              </a:rPr>
              <a:t>a child’s score is close to </a:t>
            </a:r>
            <a:r>
              <a:rPr lang="en-GB" sz="2400" b="1" dirty="0">
                <a:solidFill>
                  <a:schemeClr val="tx1"/>
                </a:solidFill>
                <a:latin typeface="SassoonPrimaryInfant" pitchFamily="2" charset="0"/>
                <a:cs typeface="Arial" panose="020B0604020202020204" pitchFamily="34" charset="0"/>
              </a:rPr>
              <a:t>80</a:t>
            </a:r>
            <a:r>
              <a:rPr lang="en-GB" sz="2400" dirty="0">
                <a:solidFill>
                  <a:schemeClr val="tx1"/>
                </a:solidFill>
                <a:latin typeface="SassoonPrimaryInfant" pitchFamily="2" charset="0"/>
                <a:cs typeface="Arial" panose="020B0604020202020204" pitchFamily="34" charset="0"/>
              </a:rPr>
              <a:t>, they are judged to have not yet met the National standard and per- formed below the expectation for their age.</a:t>
            </a:r>
          </a:p>
        </p:txBody>
      </p:sp>
      <p:pic>
        <p:nvPicPr>
          <p:cNvPr id="3" name="Audio 2">
            <a:hlinkClick r:id="" action="ppaction://media"/>
            <a:extLst>
              <a:ext uri="{FF2B5EF4-FFF2-40B4-BE49-F238E27FC236}">
                <a16:creationId xmlns:a16="http://schemas.microsoft.com/office/drawing/2014/main" id="{C8C80047-235B-6ABB-BEE9-2813A536620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7481231"/>
      </p:ext>
    </p:extLst>
  </p:cSld>
  <p:clrMapOvr>
    <a:masterClrMapping/>
  </p:clrMapOvr>
  <mc:AlternateContent xmlns:mc="http://schemas.openxmlformats.org/markup-compatibility/2006">
    <mc:Choice xmlns:p14="http://schemas.microsoft.com/office/powerpoint/2010/main" Requires="p14">
      <p:transition spd="slow" p14:dur="2000" advTm="16209"/>
    </mc:Choice>
    <mc:Fallback>
      <p:transition spd="slow" advTm="16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1890713" y="354013"/>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71" name="Rectangle 3"/>
          <p:cNvSpPr>
            <a:spLocks noChangeArrowheads="1"/>
          </p:cNvSpPr>
          <p:nvPr/>
        </p:nvSpPr>
        <p:spPr bwMode="auto">
          <a:xfrm>
            <a:off x="1931988" y="401639"/>
            <a:ext cx="23067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b="1">
                <a:solidFill>
                  <a:schemeClr val="bg1"/>
                </a:solidFill>
                <a:latin typeface="BPreplay" pitchFamily="50" charset="0"/>
              </a:rPr>
              <a:t>The Tests</a:t>
            </a:r>
          </a:p>
        </p:txBody>
      </p:sp>
      <p:sp>
        <p:nvSpPr>
          <p:cNvPr id="12" name="Rectangle 11"/>
          <p:cNvSpPr/>
          <p:nvPr/>
        </p:nvSpPr>
        <p:spPr>
          <a:xfrm>
            <a:off x="1167494" y="401638"/>
            <a:ext cx="8429625" cy="602528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lvl1pPr marL="342900" indent="-1603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dirty="0">
                <a:solidFill>
                  <a:srgbClr val="181717"/>
                </a:solidFill>
                <a:latin typeface="SassoonPrimaryInfant" pitchFamily="2" charset="0"/>
              </a:rPr>
              <a:t>Key Stage 2 SATs take place nationally in the week commencing </a:t>
            </a:r>
            <a:r>
              <a:rPr lang="en-GB" altLang="en-US" sz="2000" b="1" dirty="0">
                <a:solidFill>
                  <a:srgbClr val="181717"/>
                </a:solidFill>
                <a:latin typeface="SassoonPrimaryInfant" pitchFamily="2" charset="0"/>
              </a:rPr>
              <a:t>13th May 2024</a:t>
            </a:r>
            <a:endParaRPr lang="en-GB" altLang="en-US" sz="2000" b="1" dirty="0">
              <a:latin typeface="SassoonPrimaryInfant" pitchFamily="2" charset="0"/>
            </a:endParaRPr>
          </a:p>
          <a:p>
            <a:pPr>
              <a:buFont typeface="Arial" panose="020B0604020202020204" pitchFamily="34" charset="0"/>
              <a:buChar char="•"/>
              <a:defRPr/>
            </a:pPr>
            <a:endParaRPr lang="en-GB" altLang="en-US" sz="2000" dirty="0">
              <a:solidFill>
                <a:srgbClr val="181717"/>
              </a:solidFill>
              <a:latin typeface="SassoonPrimaryInfant" pitchFamily="2" charset="0"/>
            </a:endParaRPr>
          </a:p>
          <a:p>
            <a:pPr marL="182562" indent="0">
              <a:defRPr/>
            </a:pPr>
            <a:r>
              <a:rPr lang="en-GB" altLang="en-US" sz="2000" dirty="0">
                <a:solidFill>
                  <a:srgbClr val="181717"/>
                </a:solidFill>
                <a:latin typeface="SassoonPrimaryInfant" pitchFamily="2" charset="0"/>
              </a:rPr>
              <a:t>Statutory tests will be administered in the following subjects:</a:t>
            </a:r>
          </a:p>
          <a:p>
            <a:pPr>
              <a:buFont typeface="Courier New" panose="02070309020205020404" pitchFamily="49" charset="0"/>
              <a:buChar char="o"/>
              <a:defRPr/>
            </a:pPr>
            <a:r>
              <a:rPr lang="en-GB" altLang="en-US" sz="2000" dirty="0">
                <a:solidFill>
                  <a:srgbClr val="181717"/>
                </a:solidFill>
                <a:latin typeface="SassoonPrimaryInfant" pitchFamily="2" charset="0"/>
              </a:rPr>
              <a:t>Punctuation, Vocabulary and Grammar </a:t>
            </a:r>
            <a:r>
              <a:rPr lang="en-GB" altLang="en-US" sz="2000" b="1" dirty="0">
                <a:solidFill>
                  <a:srgbClr val="181717"/>
                </a:solidFill>
                <a:latin typeface="SassoonPrimaryInfant" pitchFamily="2" charset="0"/>
              </a:rPr>
              <a:t>(45 minutes)</a:t>
            </a:r>
          </a:p>
          <a:p>
            <a:pPr>
              <a:buFont typeface="Courier New" panose="02070309020205020404" pitchFamily="49" charset="0"/>
              <a:buChar char="o"/>
              <a:defRPr/>
            </a:pPr>
            <a:r>
              <a:rPr lang="en-GB" altLang="en-US" sz="2000" dirty="0">
                <a:solidFill>
                  <a:srgbClr val="181717"/>
                </a:solidFill>
                <a:latin typeface="SassoonPrimaryInfant" pitchFamily="2" charset="0"/>
              </a:rPr>
              <a:t>Spelling </a:t>
            </a:r>
            <a:r>
              <a:rPr lang="en-GB" altLang="en-US" sz="2000" b="1" dirty="0">
                <a:solidFill>
                  <a:srgbClr val="181717"/>
                </a:solidFill>
                <a:latin typeface="SassoonPrimaryInfant" pitchFamily="2" charset="0"/>
              </a:rPr>
              <a:t>(approximately 15 minutes)</a:t>
            </a:r>
          </a:p>
          <a:p>
            <a:pPr>
              <a:buFont typeface="Courier New" panose="02070309020205020404" pitchFamily="49" charset="0"/>
              <a:buChar char="o"/>
              <a:defRPr/>
            </a:pPr>
            <a:r>
              <a:rPr lang="en-GB" altLang="en-US" sz="2000" dirty="0">
                <a:solidFill>
                  <a:srgbClr val="181717"/>
                </a:solidFill>
                <a:latin typeface="SassoonPrimaryInfant" pitchFamily="2" charset="0"/>
              </a:rPr>
              <a:t>Reading </a:t>
            </a:r>
            <a:r>
              <a:rPr lang="en-GB" altLang="en-US" sz="2000" b="1" dirty="0">
                <a:solidFill>
                  <a:srgbClr val="181717"/>
                </a:solidFill>
                <a:latin typeface="SassoonPrimaryInfant" pitchFamily="2" charset="0"/>
              </a:rPr>
              <a:t>(60 minutes)</a:t>
            </a:r>
          </a:p>
          <a:p>
            <a:pPr>
              <a:buFont typeface="Courier New" panose="02070309020205020404" pitchFamily="49" charset="0"/>
              <a:buChar char="o"/>
              <a:defRPr/>
            </a:pPr>
            <a:r>
              <a:rPr lang="en-GB" altLang="en-US" sz="2000" dirty="0">
                <a:solidFill>
                  <a:srgbClr val="181717"/>
                </a:solidFill>
                <a:latin typeface="SassoonPrimaryInfant" pitchFamily="2" charset="0"/>
              </a:rPr>
              <a:t>Mathematics</a:t>
            </a:r>
          </a:p>
          <a:p>
            <a:pPr>
              <a:defRPr/>
            </a:pPr>
            <a:r>
              <a:rPr lang="en-GB" altLang="en-US" sz="2000" dirty="0">
                <a:solidFill>
                  <a:srgbClr val="181717"/>
                </a:solidFill>
                <a:latin typeface="SassoonPrimaryInfant" pitchFamily="2" charset="0"/>
              </a:rPr>
              <a:t>	- Paper 1: Arithmetic </a:t>
            </a:r>
            <a:r>
              <a:rPr lang="en-GB" altLang="en-US" sz="2000" b="1" dirty="0">
                <a:solidFill>
                  <a:srgbClr val="181717"/>
                </a:solidFill>
                <a:latin typeface="SassoonPrimaryInfant" pitchFamily="2" charset="0"/>
              </a:rPr>
              <a:t>(30 minutes)</a:t>
            </a:r>
          </a:p>
          <a:p>
            <a:pPr>
              <a:defRPr/>
            </a:pPr>
            <a:r>
              <a:rPr lang="en-GB" altLang="en-US" sz="2000" dirty="0">
                <a:solidFill>
                  <a:srgbClr val="181717"/>
                </a:solidFill>
                <a:latin typeface="SassoonPrimaryInfant" pitchFamily="2" charset="0"/>
              </a:rPr>
              <a:t>	- Paper 2: Reasoning </a:t>
            </a:r>
            <a:r>
              <a:rPr lang="en-GB" altLang="en-US" sz="2000" b="1" dirty="0">
                <a:solidFill>
                  <a:srgbClr val="181717"/>
                </a:solidFill>
                <a:latin typeface="SassoonPrimaryInfant" pitchFamily="2" charset="0"/>
              </a:rPr>
              <a:t>(40 minutes)</a:t>
            </a:r>
          </a:p>
          <a:p>
            <a:pPr>
              <a:defRPr/>
            </a:pPr>
            <a:r>
              <a:rPr lang="en-GB" altLang="en-US" sz="2000" dirty="0">
                <a:solidFill>
                  <a:srgbClr val="181717"/>
                </a:solidFill>
                <a:latin typeface="SassoonPrimaryInfant" pitchFamily="2" charset="0"/>
              </a:rPr>
              <a:t>	- Paper 3: Reasoning </a:t>
            </a:r>
            <a:r>
              <a:rPr lang="en-GB" altLang="en-US" sz="2000" b="1" dirty="0">
                <a:solidFill>
                  <a:srgbClr val="181717"/>
                </a:solidFill>
                <a:latin typeface="SassoonPrimaryInfant" pitchFamily="2" charset="0"/>
              </a:rPr>
              <a:t>(40 minutes)</a:t>
            </a:r>
          </a:p>
          <a:p>
            <a:pPr marL="182562" indent="0">
              <a:defRPr/>
            </a:pPr>
            <a:endParaRPr lang="en-GB" altLang="en-US" sz="2000" dirty="0">
              <a:solidFill>
                <a:srgbClr val="181717"/>
              </a:solidFill>
              <a:latin typeface="SassoonPrimaryInfant" pitchFamily="2" charset="0"/>
            </a:endParaRPr>
          </a:p>
          <a:p>
            <a:pPr>
              <a:buFont typeface="Arial" panose="020B0604020202020204" pitchFamily="34" charset="0"/>
              <a:buChar char="•"/>
              <a:defRPr/>
            </a:pPr>
            <a:r>
              <a:rPr lang="en-GB" altLang="en-US" sz="2000" dirty="0">
                <a:solidFill>
                  <a:srgbClr val="181717"/>
                </a:solidFill>
                <a:latin typeface="SassoonPrimaryInfant" pitchFamily="2" charset="0"/>
              </a:rPr>
              <a:t>All tests are </a:t>
            </a:r>
            <a:r>
              <a:rPr lang="en-GB" altLang="en-US" sz="2000" b="1" dirty="0">
                <a:solidFill>
                  <a:srgbClr val="181717"/>
                </a:solidFill>
                <a:latin typeface="SassoonPrimaryInfant" pitchFamily="2" charset="0"/>
              </a:rPr>
              <a:t>externally</a:t>
            </a:r>
            <a:r>
              <a:rPr lang="en-GB" altLang="en-US" sz="2000" dirty="0">
                <a:solidFill>
                  <a:srgbClr val="181717"/>
                </a:solidFill>
                <a:latin typeface="SassoonPrimaryInfant" pitchFamily="2" charset="0"/>
              </a:rPr>
              <a:t> marked.</a:t>
            </a:r>
          </a:p>
          <a:p>
            <a:pPr>
              <a:buFont typeface="Arial" panose="020B0604020202020204" pitchFamily="34" charset="0"/>
              <a:buChar char="•"/>
              <a:defRPr/>
            </a:pPr>
            <a:endParaRPr lang="en-GB" altLang="en-US" sz="2000" dirty="0">
              <a:solidFill>
                <a:srgbClr val="181717"/>
              </a:solidFill>
              <a:latin typeface="SassoonPrimaryInfant" pitchFamily="2" charset="0"/>
            </a:endParaRPr>
          </a:p>
          <a:p>
            <a:pPr>
              <a:buFont typeface="Arial" panose="020B0604020202020204" pitchFamily="34" charset="0"/>
              <a:buChar char="•"/>
              <a:defRPr/>
            </a:pPr>
            <a:r>
              <a:rPr lang="en-GB" altLang="en-US" sz="2000" dirty="0">
                <a:solidFill>
                  <a:srgbClr val="181717"/>
                </a:solidFill>
                <a:latin typeface="SassoonPrimaryInfant" pitchFamily="2" charset="0"/>
              </a:rPr>
              <a:t>Writing will be teacher assessed internall</a:t>
            </a:r>
            <a:r>
              <a:rPr lang="en-GB" altLang="en-US" sz="2000" dirty="0">
                <a:latin typeface="SassoonPrimaryInfant" pitchFamily="2" charset="0"/>
              </a:rPr>
              <a:t>y. </a:t>
            </a:r>
            <a:r>
              <a:rPr lang="en-GB" sz="2000" dirty="0">
                <a:latin typeface="SassoonPrimaryInfant" pitchFamily="2" charset="0"/>
              </a:rPr>
              <a:t>The revised ‘pupil can’ statements for English writing place a greater emphasis on composition and the statements that relate to the more ‘technical’ aspects of English writing (grammar, punctuation and spelling) have been made less prescriptive. </a:t>
            </a:r>
            <a:endParaRPr lang="en-GB" altLang="en-US" sz="2000" dirty="0">
              <a:latin typeface="SassoonPrimaryInfant" pitchFamily="2" charset="0"/>
            </a:endParaRPr>
          </a:p>
        </p:txBody>
      </p:sp>
      <p:pic>
        <p:nvPicPr>
          <p:cNvPr id="3" name="Audio 2">
            <a:hlinkClick r:id="" action="ppaction://media"/>
            <a:extLst>
              <a:ext uri="{FF2B5EF4-FFF2-40B4-BE49-F238E27FC236}">
                <a16:creationId xmlns:a16="http://schemas.microsoft.com/office/drawing/2014/main" id="{FAD4E2E8-7D12-B476-7431-2D4B026CD6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2908198"/>
      </p:ext>
    </p:extLst>
  </p:cSld>
  <p:clrMapOvr>
    <a:masterClrMapping/>
  </p:clrMapOvr>
  <mc:AlternateContent xmlns:mc="http://schemas.openxmlformats.org/markup-compatibility/2006">
    <mc:Choice xmlns:p14="http://schemas.microsoft.com/office/powerpoint/2010/main" Requires="p14">
      <p:transition spd="slow" p14:dur="2000" advTm="39505"/>
    </mc:Choice>
    <mc:Fallback>
      <p:transition spd="slow" advTm="39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1890713" y="354013"/>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195" name="Rectangle 3"/>
          <p:cNvSpPr>
            <a:spLocks noChangeArrowheads="1"/>
          </p:cNvSpPr>
          <p:nvPr/>
        </p:nvSpPr>
        <p:spPr bwMode="auto">
          <a:xfrm>
            <a:off x="1931989" y="401639"/>
            <a:ext cx="1968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b="1">
                <a:solidFill>
                  <a:schemeClr val="bg1"/>
                </a:solidFill>
                <a:latin typeface="BPreplay" pitchFamily="50" charset="0"/>
              </a:rPr>
              <a:t>Reading</a:t>
            </a:r>
          </a:p>
        </p:txBody>
      </p:sp>
      <p:sp>
        <p:nvSpPr>
          <p:cNvPr id="11" name="Rectangle 10"/>
          <p:cNvSpPr/>
          <p:nvPr/>
        </p:nvSpPr>
        <p:spPr>
          <a:xfrm>
            <a:off x="1" y="0"/>
            <a:ext cx="7243762" cy="6858000"/>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182562" algn="ctr">
              <a:defRPr/>
            </a:pPr>
            <a:r>
              <a:rPr lang="en-GB" sz="2000" b="1" u="sng" dirty="0">
                <a:solidFill>
                  <a:schemeClr val="bg2">
                    <a:lumMod val="10000"/>
                  </a:schemeClr>
                </a:solidFill>
                <a:latin typeface="SassoonPrimaryInfant" pitchFamily="2" charset="0"/>
              </a:rPr>
              <a:t>Reading </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The reading test consists of a single test paper with </a:t>
            </a:r>
            <a:r>
              <a:rPr lang="en-GB" sz="2000" b="1" dirty="0">
                <a:solidFill>
                  <a:schemeClr val="bg2">
                    <a:lumMod val="10000"/>
                  </a:schemeClr>
                </a:solidFill>
                <a:latin typeface="SassoonPrimaryInfant" pitchFamily="2" charset="0"/>
              </a:rPr>
              <a:t>three</a:t>
            </a:r>
            <a:r>
              <a:rPr lang="en-GB" sz="2000" dirty="0">
                <a:solidFill>
                  <a:schemeClr val="bg2">
                    <a:lumMod val="10000"/>
                  </a:schemeClr>
                </a:solidFill>
                <a:latin typeface="SassoonPrimaryInfant" pitchFamily="2" charset="0"/>
              </a:rPr>
              <a:t> unrelated reading texts. Children are given </a:t>
            </a:r>
            <a:r>
              <a:rPr lang="en-GB" sz="2000" b="1" dirty="0">
                <a:solidFill>
                  <a:schemeClr val="bg2">
                    <a:lumMod val="10000"/>
                  </a:schemeClr>
                </a:solidFill>
                <a:latin typeface="SassoonPrimaryInfant" pitchFamily="2" charset="0"/>
              </a:rPr>
              <a:t>60 minutes </a:t>
            </a:r>
            <a:r>
              <a:rPr lang="en-GB" sz="2000" dirty="0">
                <a:solidFill>
                  <a:schemeClr val="bg2">
                    <a:lumMod val="10000"/>
                  </a:schemeClr>
                </a:solidFill>
                <a:latin typeface="SassoonPrimaryInfant" pitchFamily="2" charset="0"/>
              </a:rPr>
              <a:t>in total, which includes reading the texts and answering the questions.</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A total of </a:t>
            </a:r>
            <a:r>
              <a:rPr lang="en-GB" sz="2000" b="1" dirty="0">
                <a:solidFill>
                  <a:schemeClr val="bg2">
                    <a:lumMod val="10000"/>
                  </a:schemeClr>
                </a:solidFill>
                <a:latin typeface="SassoonPrimaryInfant" pitchFamily="2" charset="0"/>
              </a:rPr>
              <a:t>50 marks </a:t>
            </a:r>
            <a:r>
              <a:rPr lang="en-GB" sz="2000" dirty="0">
                <a:solidFill>
                  <a:schemeClr val="bg2">
                    <a:lumMod val="10000"/>
                  </a:schemeClr>
                </a:solidFill>
                <a:latin typeface="SassoonPrimaryInfant" pitchFamily="2" charset="0"/>
              </a:rPr>
              <a:t>are available.</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Questions are designed to assess the </a:t>
            </a:r>
            <a:r>
              <a:rPr lang="en-GB" sz="2000" b="1" dirty="0">
                <a:solidFill>
                  <a:schemeClr val="bg2">
                    <a:lumMod val="10000"/>
                  </a:schemeClr>
                </a:solidFill>
                <a:latin typeface="SassoonPrimaryInfant" pitchFamily="2" charset="0"/>
              </a:rPr>
              <a:t>comprehension</a:t>
            </a:r>
            <a:r>
              <a:rPr lang="en-GB" sz="2000" dirty="0">
                <a:solidFill>
                  <a:schemeClr val="bg2">
                    <a:lumMod val="10000"/>
                  </a:schemeClr>
                </a:solidFill>
                <a:latin typeface="SassoonPrimaryInfant" pitchFamily="2" charset="0"/>
              </a:rPr>
              <a:t> and understanding of a child’s reading. </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During the reading paper, a child’s </a:t>
            </a:r>
            <a:r>
              <a:rPr lang="en-GB" sz="2000" b="1" dirty="0">
                <a:solidFill>
                  <a:schemeClr val="bg2">
                    <a:lumMod val="10000"/>
                  </a:schemeClr>
                </a:solidFill>
                <a:latin typeface="SassoonPrimaryInfant" pitchFamily="2" charset="0"/>
              </a:rPr>
              <a:t>inference and deduction </a:t>
            </a:r>
            <a:r>
              <a:rPr lang="en-GB" sz="2000" dirty="0">
                <a:solidFill>
                  <a:schemeClr val="bg2">
                    <a:lumMod val="10000"/>
                  </a:schemeClr>
                </a:solidFill>
                <a:latin typeface="SassoonPrimaryInfant" pitchFamily="2" charset="0"/>
              </a:rPr>
              <a:t>skills are thoroughly tested. They will also be expected to answer questions on authorial choices: explaining why an author has chosen to use particular vocabulary, grammar and text features. </a:t>
            </a:r>
          </a:p>
          <a:p>
            <a:pPr marL="342900" indent="-160338">
              <a:buFont typeface="Arial" panose="020B0604020202020204" pitchFamily="34" charset="0"/>
              <a:buChar char="•"/>
              <a:defRPr/>
            </a:pPr>
            <a:endParaRPr lang="en-GB" sz="2000" dirty="0">
              <a:solidFill>
                <a:schemeClr val="bg2">
                  <a:lumMod val="10000"/>
                </a:schemeClr>
              </a:solidFill>
              <a:latin typeface="SassoonPrimaryInfant" pitchFamily="2" charset="0"/>
            </a:endParaRPr>
          </a:p>
          <a:p>
            <a:pPr marL="342900" indent="-160338">
              <a:buFont typeface="Arial" panose="020B0604020202020204" pitchFamily="34" charset="0"/>
              <a:buChar char="•"/>
              <a:defRPr/>
            </a:pPr>
            <a:r>
              <a:rPr lang="en-GB" sz="2000" dirty="0">
                <a:solidFill>
                  <a:schemeClr val="bg2">
                    <a:lumMod val="10000"/>
                  </a:schemeClr>
                </a:solidFill>
                <a:latin typeface="SassoonPrimaryInfant" pitchFamily="2" charset="0"/>
              </a:rPr>
              <a:t>Some questions are multiple choice or selected response; others require short answers and some require an extended response or explanation.</a:t>
            </a:r>
          </a:p>
        </p:txBody>
      </p:sp>
      <p:pic>
        <p:nvPicPr>
          <p:cNvPr id="1026" name="Picture 2" descr="Preparing for the 2022 KS2 Reading SATs: unpicking challenge in non-fiction  texts | HFL Education">
            <a:extLst>
              <a:ext uri="{FF2B5EF4-FFF2-40B4-BE49-F238E27FC236}">
                <a16:creationId xmlns:a16="http://schemas.microsoft.com/office/drawing/2014/main" id="{874EE477-E765-01BC-3341-0484D5FAE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8999" y="233363"/>
            <a:ext cx="49530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werPoint to introduce the 2019 KS2 SATs Reading Test (with Emojis!) |  Teaching Resources">
            <a:extLst>
              <a:ext uri="{FF2B5EF4-FFF2-40B4-BE49-F238E27FC236}">
                <a16:creationId xmlns:a16="http://schemas.microsoft.com/office/drawing/2014/main" id="{9E3EA915-813E-5232-B03C-905268DF9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545" y="2663826"/>
            <a:ext cx="4429907" cy="33242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8D37D52-24DD-A394-430A-718DD0EEEA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2523500"/>
      </p:ext>
    </p:extLst>
  </p:cSld>
  <p:clrMapOvr>
    <a:masterClrMapping/>
  </p:clrMapOvr>
  <mc:AlternateContent xmlns:mc="http://schemas.openxmlformats.org/markup-compatibility/2006">
    <mc:Choice xmlns:p14="http://schemas.microsoft.com/office/powerpoint/2010/main" Requires="p14">
      <p:transition spd="slow" p14:dur="2000" advTm="31479"/>
    </mc:Choice>
    <mc:Fallback>
      <p:transition spd="slow" advTm="3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6983" y="1177924"/>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93663">
              <a:defRPr/>
            </a:pPr>
            <a:r>
              <a:rPr lang="en-GB" sz="1600" b="1" dirty="0">
                <a:solidFill>
                  <a:schemeClr val="bg2">
                    <a:lumMod val="10000"/>
                  </a:schemeClr>
                </a:solidFill>
                <a:latin typeface="Arial" panose="020B0604020202020204" pitchFamily="34" charset="0"/>
                <a:cs typeface="Arial" panose="020B0604020202020204" pitchFamily="34" charset="0"/>
              </a:rPr>
              <a:t>Reading Paper</a:t>
            </a:r>
          </a:p>
        </p:txBody>
      </p:sp>
      <p:sp>
        <p:nvSpPr>
          <p:cNvPr id="9" name="Rectangle 8"/>
          <p:cNvSpPr/>
          <p:nvPr/>
        </p:nvSpPr>
        <p:spPr>
          <a:xfrm>
            <a:off x="1890713" y="354013"/>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220"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3"/>
          <p:cNvSpPr>
            <a:spLocks noChangeArrowheads="1"/>
          </p:cNvSpPr>
          <p:nvPr/>
        </p:nvSpPr>
        <p:spPr bwMode="auto">
          <a:xfrm>
            <a:off x="1931989" y="401639"/>
            <a:ext cx="42098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b="1" dirty="0">
                <a:solidFill>
                  <a:schemeClr val="bg1"/>
                </a:solidFill>
                <a:latin typeface="BPreplay" pitchFamily="50" charset="0"/>
              </a:rPr>
              <a:t>Sample Questions</a:t>
            </a:r>
          </a:p>
        </p:txBody>
      </p:sp>
      <p:pic>
        <p:nvPicPr>
          <p:cNvPr id="2052" name="Picture 4" descr="KS2 Reading SATs style Question Stems Question Types | Teaching Resources">
            <a:extLst>
              <a:ext uri="{FF2B5EF4-FFF2-40B4-BE49-F238E27FC236}">
                <a16:creationId xmlns:a16="http://schemas.microsoft.com/office/drawing/2014/main" id="{5FC549F8-ED21-568E-6D18-3BC8D1F8B0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6892" y="1177924"/>
            <a:ext cx="3768638" cy="533801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1972E760-7F6C-D6B4-5116-F622D5D68FF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5657442"/>
      </p:ext>
    </p:extLst>
  </p:cSld>
  <p:clrMapOvr>
    <a:masterClrMapping/>
  </p:clrMapOvr>
  <mc:AlternateContent xmlns:mc="http://schemas.openxmlformats.org/markup-compatibility/2006">
    <mc:Choice xmlns:p14="http://schemas.microsoft.com/office/powerpoint/2010/main" Requires="p14">
      <p:transition spd="slow" p14:dur="2000" advTm="30248"/>
    </mc:Choice>
    <mc:Fallback>
      <p:transition spd="slow" advTm="30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6203" x="949325" y="317500"/>
          <p14:tracePt t="6212" x="1076325" y="538163"/>
          <p14:tracePt t="6229" x="1298575" y="966788"/>
          <p14:tracePt t="6230" x="1409700" y="1187450"/>
          <p14:tracePt t="6246" x="1582738" y="1536700"/>
          <p14:tracePt t="6263" x="1693863" y="1804988"/>
          <p14:tracePt t="6267" x="1725613" y="1884363"/>
          <p14:tracePt t="6783" x="2676525" y="2328863"/>
          <p14:tracePt t="6788" x="2833688" y="2438400"/>
          <p14:tracePt t="6797" x="2976563" y="2501900"/>
          <p14:tracePt t="6812" x="3151188" y="2597150"/>
          <p14:tracePt t="6829" x="3246438" y="2660650"/>
          <p14:tracePt t="6844" x="3341688" y="2724150"/>
          <p14:tracePt t="6862" x="3387725" y="2771775"/>
          <p14:tracePt t="6878" x="3514725" y="2851150"/>
          <p14:tracePt t="6895" x="3562350" y="2898775"/>
          <p14:tracePt t="6912" x="3625850" y="2914650"/>
          <p14:tracePt t="6914" x="3625850" y="2930525"/>
          <p14:tracePt t="6928" x="3657600" y="2946400"/>
          <p14:tracePt t="6947" x="3673475" y="2962275"/>
          <p14:tracePt t="6949" x="3689350" y="2978150"/>
          <p14:tracePt t="6962" x="3705225" y="2994025"/>
          <p14:tracePt t="6978" x="3721100" y="2994025"/>
          <p14:tracePt t="6995" x="3752850" y="3025775"/>
          <p14:tracePt t="7012" x="3784600" y="3041650"/>
          <p14:tracePt t="7030" x="3832225" y="3041650"/>
          <p14:tracePt t="7046" x="3848100" y="3073400"/>
          <p14:tracePt t="7063" x="3863975" y="3073400"/>
          <p14:tracePt t="7066" x="3879850" y="3073400"/>
          <p14:tracePt t="7080" x="3895725" y="3087688"/>
          <p14:tracePt t="7097" x="3927475" y="3087688"/>
          <p14:tracePt t="7114" x="3989388" y="3087688"/>
          <p14:tracePt t="7129" x="4037013" y="3087688"/>
          <p14:tracePt t="7132" x="4068763" y="3087688"/>
          <p14:tracePt t="7146" x="4084638" y="3087688"/>
          <p14:tracePt t="7147" x="4100513" y="3087688"/>
          <p14:tracePt t="7162" x="4132263" y="3087688"/>
          <p14:tracePt t="7179" x="4164013" y="3087688"/>
          <p14:tracePt t="7195" x="4227513" y="3087688"/>
          <p14:tracePt t="7214" x="4275138" y="3103563"/>
          <p14:tracePt t="7229" x="4306888" y="3119438"/>
          <p14:tracePt t="7245" x="4338638" y="3119438"/>
          <p14:tracePt t="7261" x="4386263" y="3119438"/>
          <p14:tracePt t="7278" x="4433888" y="3119438"/>
          <p14:tracePt t="7295" x="4481513" y="3135313"/>
          <p14:tracePt t="7312" x="4529138" y="3135313"/>
          <p14:tracePt t="7329" x="4560888" y="3135313"/>
          <p14:tracePt t="7330" x="4575175" y="3151188"/>
          <p14:tracePt t="7346" x="4591050" y="3151188"/>
          <p14:tracePt t="7362" x="4638675" y="3151188"/>
          <p14:tracePt t="7380" x="4654550" y="3167063"/>
          <p14:tracePt t="7382" x="4670425" y="3167063"/>
          <p14:tracePt t="7395" x="4718050" y="3167063"/>
          <p14:tracePt t="7415" x="4765675" y="3167063"/>
          <p14:tracePt t="7429" x="4813300" y="3167063"/>
          <p14:tracePt t="7445" x="4845050" y="3167063"/>
          <p14:tracePt t="7461" x="4876800" y="3167063"/>
          <p14:tracePt t="7463" x="4908550" y="3167063"/>
          <p14:tracePt t="7478" x="4940300" y="3167063"/>
          <p14:tracePt t="7496" x="4972050" y="3167063"/>
          <p14:tracePt t="7497" x="5003800" y="3167063"/>
          <p14:tracePt t="7511" x="5067300" y="3167063"/>
          <p14:tracePt t="7528" x="5099050" y="3151188"/>
          <p14:tracePt t="7530" x="5146675" y="3135313"/>
          <p14:tracePt t="7545" x="5192713" y="3135313"/>
          <p14:tracePt t="7561" x="5272088" y="3119438"/>
          <p14:tracePt t="7578" x="5319713" y="3119438"/>
          <p14:tracePt t="7579" x="5351463" y="3103563"/>
          <p14:tracePt t="7594" x="5399088" y="3087688"/>
          <p14:tracePt t="7612" x="5446713" y="3073400"/>
          <p14:tracePt t="7613" x="5478463" y="3041650"/>
          <p14:tracePt t="7628" x="5510213" y="3041650"/>
          <p14:tracePt t="7645" x="5557838" y="3009900"/>
          <p14:tracePt t="7661" x="5589588" y="2994025"/>
          <p14:tracePt t="7681" x="5605463" y="2994025"/>
          <p14:tracePt t="7695" x="5621338" y="2978150"/>
          <p14:tracePt t="7713" x="5653088" y="2962275"/>
          <p14:tracePt t="7715" x="5653088" y="2946400"/>
          <p14:tracePt t="7736" x="5668963" y="2930525"/>
          <p14:tracePt t="7745" x="5668963" y="2914650"/>
          <p14:tracePt t="7764" x="5684838" y="2898775"/>
          <p14:tracePt t="7781" x="5684838" y="2882900"/>
          <p14:tracePt t="7798" x="5684838" y="2867025"/>
          <p14:tracePt t="7811" x="5684838" y="2851150"/>
          <p14:tracePt t="7828" x="5684838" y="2819400"/>
          <p14:tracePt t="7845" x="5684838" y="2787650"/>
          <p14:tracePt t="7846" x="5684838" y="2771775"/>
          <p14:tracePt t="7861" x="5684838" y="2740025"/>
          <p14:tracePt t="7878" x="5653088" y="2708275"/>
          <p14:tracePt t="7881" x="5653088" y="2676525"/>
          <p14:tracePt t="7895" x="5621338" y="2628900"/>
          <p14:tracePt t="7911" x="5589588" y="2581275"/>
          <p14:tracePt t="7928" x="5573713" y="2565400"/>
          <p14:tracePt t="7929" x="5557838" y="2533650"/>
          <p14:tracePt t="7944" x="5541963" y="2517775"/>
          <p14:tracePt t="7961" x="5494338" y="2517775"/>
          <p14:tracePt t="7978" x="5462588" y="2486025"/>
          <p14:tracePt t="7995" x="5430838" y="2454275"/>
          <p14:tracePt t="7996" x="5399088" y="2454275"/>
          <p14:tracePt t="8011" x="5383213" y="2454275"/>
          <p14:tracePt t="8013" x="5351463" y="2438400"/>
          <p14:tracePt t="8028" x="5319713" y="2438400"/>
          <p14:tracePt t="8044" x="5272088" y="2438400"/>
          <p14:tracePt t="8045" x="5256213" y="2438400"/>
          <p14:tracePt t="8061" x="5208588" y="2438400"/>
          <p14:tracePt t="8079" x="5162550" y="2438400"/>
          <p14:tracePt t="8094" x="5130800" y="2438400"/>
          <p14:tracePt t="8111" x="5099050" y="2438400"/>
          <p14:tracePt t="8113" x="5083175" y="2438400"/>
          <p14:tracePt t="8128" x="5067300" y="2438400"/>
          <p14:tracePt t="8144" x="5051425" y="2438400"/>
          <p14:tracePt t="8161" x="5035550" y="2454275"/>
          <p14:tracePt t="8163" x="5019675" y="2470150"/>
          <p14:tracePt t="8178" x="4987925" y="2501900"/>
          <p14:tracePt t="8195" x="4972050" y="2565400"/>
          <p14:tracePt t="8197" x="4956175" y="2565400"/>
          <p14:tracePt t="8211" x="4940300" y="2597150"/>
          <p14:tracePt t="8228" x="4924425" y="2628900"/>
          <p14:tracePt t="8245" x="4924425" y="2660650"/>
          <p14:tracePt t="8246" x="4924425" y="2676525"/>
          <p14:tracePt t="8262" x="4908550" y="2692400"/>
          <p14:tracePt t="8278" x="4908550" y="2755900"/>
          <p14:tracePt t="8279" x="4892675" y="2787650"/>
          <p14:tracePt t="8295" x="4876800" y="2819400"/>
          <p14:tracePt t="8312" x="4860925" y="2867025"/>
          <p14:tracePt t="8328" x="4860925" y="2898775"/>
          <p14:tracePt t="8345" x="4860925" y="2930525"/>
          <p14:tracePt t="8347" x="4860925" y="2946400"/>
          <p14:tracePt t="8361" x="4860925" y="2962275"/>
          <p14:tracePt t="8379" x="4860925" y="2994025"/>
          <p14:tracePt t="8394" x="4860925" y="3025775"/>
          <p14:tracePt t="8411" x="4860925" y="3057525"/>
          <p14:tracePt t="8428" x="4860925" y="3073400"/>
          <p14:tracePt t="8430" x="4860925" y="3087688"/>
          <p14:tracePt t="8444" x="4876800" y="3119438"/>
          <p14:tracePt t="8461" x="4876800" y="3135313"/>
          <p14:tracePt t="8478" x="4892675" y="3151188"/>
          <p14:tracePt t="8479" x="4892675" y="3167063"/>
          <p14:tracePt t="8494" x="4892675" y="3182938"/>
          <p14:tracePt t="8511" x="4908550" y="3214688"/>
          <p14:tracePt t="8513" x="4924425" y="3214688"/>
          <p14:tracePt t="8528" x="4940300" y="3246438"/>
          <p14:tracePt t="8546" x="4940300" y="3294063"/>
          <p14:tracePt t="8561" x="4956175" y="3325813"/>
          <p14:tracePt t="8577" x="4972050" y="3341688"/>
          <p14:tracePt t="8595" x="5003800" y="3389313"/>
          <p14:tracePt t="8611" x="5019675" y="3405188"/>
          <p14:tracePt t="8628" x="5035550" y="3452813"/>
          <p14:tracePt t="8629" x="5035550" y="3468688"/>
          <p14:tracePt t="8644" x="5067300" y="3484563"/>
          <p14:tracePt t="8667" x="5083175" y="3532188"/>
          <p14:tracePt t="8678" x="5114925" y="3532188"/>
          <p14:tracePt t="8690" x="5114925" y="3548063"/>
          <p14:tracePt t="8698" x="5130800" y="3563938"/>
          <p14:tracePt t="8712" x="5146675" y="3563938"/>
          <p14:tracePt t="8728" x="5178425" y="3579813"/>
          <p14:tracePt t="8730" x="5192713" y="3579813"/>
          <p14:tracePt t="8745" x="5224463" y="3579813"/>
          <p14:tracePt t="8761" x="5256213" y="3579813"/>
          <p14:tracePt t="8779" x="5319713" y="3579813"/>
          <p14:tracePt t="8794" x="5351463" y="3563938"/>
          <p14:tracePt t="8812" x="5414963" y="3563938"/>
          <p14:tracePt t="8813" x="5414963" y="3548063"/>
          <p14:tracePt t="8828" x="5462588" y="3548063"/>
          <p14:tracePt t="8844" x="5494338" y="3532188"/>
          <p14:tracePt t="8861" x="5526088" y="3516313"/>
          <p14:tracePt t="8862" x="5557838" y="3500438"/>
          <p14:tracePt t="8877" x="5589588" y="3484563"/>
          <p14:tracePt t="8896" x="5653088" y="3452813"/>
          <p14:tracePt t="8911" x="5668963" y="3421063"/>
          <p14:tracePt t="8928" x="5716588" y="3405188"/>
          <p14:tracePt t="8944" x="5764213" y="3373438"/>
          <p14:tracePt t="8961" x="5780088" y="3341688"/>
          <p14:tracePt t="8978" x="5810250" y="3309938"/>
          <p14:tracePt t="8981" x="5810250" y="3294063"/>
          <p14:tracePt t="8994" x="5842000" y="3262313"/>
          <p14:tracePt t="9013" x="5857875" y="3214688"/>
          <p14:tracePt t="9028" x="5873750" y="3182938"/>
          <p14:tracePt t="9046" x="5889625" y="3135313"/>
          <p14:tracePt t="9064" x="5889625" y="3103563"/>
          <p14:tracePt t="9078" x="5889625" y="3073400"/>
          <p14:tracePt t="9094" x="5873750" y="3025775"/>
          <p14:tracePt t="9097" x="5857875" y="2978150"/>
          <p14:tracePt t="9111" x="5857875" y="2946400"/>
          <p14:tracePt t="9128" x="5826125" y="2914650"/>
          <p14:tracePt t="9130" x="5826125" y="2898775"/>
          <p14:tracePt t="9144" x="5810250" y="2882900"/>
          <p14:tracePt t="9161" x="5794375" y="2851150"/>
          <p14:tracePt t="9177" x="5764213" y="2803525"/>
          <p14:tracePt t="9194" x="5732463" y="2787650"/>
          <p14:tracePt t="9211" x="5700713" y="2755900"/>
          <p14:tracePt t="9213" x="5700713" y="2740025"/>
          <p14:tracePt t="9228" x="5668963" y="2740025"/>
          <p14:tracePt t="9246" x="5653088" y="2708275"/>
          <p14:tracePt t="9261" x="5621338" y="2692400"/>
          <p14:tracePt t="9283" x="5605463" y="2692400"/>
          <p14:tracePt t="9297" x="5589588" y="2692400"/>
          <p14:tracePt t="9311" x="5573713" y="2692400"/>
          <p14:tracePt t="9327" x="5541963" y="2692400"/>
          <p14:tracePt t="9344" x="5494338" y="2740025"/>
          <p14:tracePt t="9363" x="5462588" y="2787650"/>
          <p14:tracePt t="9377" x="5446713" y="2819400"/>
          <p14:tracePt t="9394" x="5430838" y="2835275"/>
          <p14:tracePt t="9410" x="5414963" y="2882900"/>
          <p14:tracePt t="9412" x="5399088" y="2882900"/>
          <p14:tracePt t="9427" x="5383213" y="2946400"/>
          <p14:tracePt t="9444" x="5335588" y="2978150"/>
          <p14:tracePt t="9445" x="5335588" y="3009900"/>
          <p14:tracePt t="9467" x="5287963" y="3073400"/>
          <p14:tracePt t="9472" x="5272088" y="3087688"/>
          <p14:tracePt t="9480" x="5256213" y="3103563"/>
          <p14:tracePt t="9494" x="5240338" y="3119438"/>
          <p14:tracePt t="9512" x="5208588" y="3151188"/>
          <p14:tracePt t="9527" x="5192713" y="3167063"/>
          <p14:tracePt t="9528" x="5178425" y="3182938"/>
          <p14:tracePt t="9544" x="5130800" y="3214688"/>
          <p14:tracePt t="9561" x="5083175" y="3246438"/>
          <p14:tracePt t="9562" x="5067300" y="3246438"/>
          <p14:tracePt t="9577" x="5035550" y="3262313"/>
          <p14:tracePt t="9595" x="5003800" y="3262313"/>
          <p14:tracePt t="9596" x="4987925" y="3262313"/>
          <p14:tracePt t="9610" x="4972050" y="3294063"/>
          <p14:tracePt t="9628" x="4940300" y="3309938"/>
          <p14:tracePt t="9644" x="4924425" y="3309938"/>
          <p14:tracePt t="9645" x="4908550" y="3309938"/>
          <p14:tracePt t="9661" x="4892675" y="3325813"/>
          <p14:tracePt t="9679" x="4860925" y="3357563"/>
          <p14:tracePt t="9695" x="4845050" y="3357563"/>
          <p14:tracePt t="9700" x="4829175" y="3357563"/>
          <p14:tracePt t="9713" x="4829175" y="3373438"/>
          <p14:tracePt t="9728" x="4797425" y="3389313"/>
          <p14:tracePt t="9745" x="4781550" y="3421063"/>
          <p14:tracePt t="9753" x="4781550" y="3436938"/>
          <p14:tracePt t="9757" x="4765675" y="3436938"/>
          <p14:tracePt t="9769" x="4733925" y="3484563"/>
          <p14:tracePt t="9779" x="4733925" y="3500438"/>
          <p14:tracePt t="9794" x="4718050" y="3516313"/>
          <p14:tracePt t="9812" x="4702175" y="3563938"/>
          <p14:tracePt t="9829" x="4686300" y="3579813"/>
          <p14:tracePt t="9844" x="4670425" y="3611563"/>
          <p14:tracePt t="9860" x="4654550" y="3643313"/>
          <p14:tracePt t="9878" x="4622800" y="3690938"/>
          <p14:tracePt t="9894" x="4622800" y="3706813"/>
          <p14:tracePt t="9911" x="4591050" y="3754438"/>
          <p14:tracePt t="9927" x="4575175" y="3784600"/>
          <p14:tracePt t="9944" x="4560888" y="3800475"/>
          <p14:tracePt t="9945" x="4545013" y="3816350"/>
          <p14:tracePt t="9960" x="4529138" y="3832225"/>
          <p14:tracePt t="9977" x="4529138" y="3879850"/>
          <p14:tracePt t="9993" x="4513263" y="3895725"/>
          <p14:tracePt t="10011" x="4513263" y="3927475"/>
          <p14:tracePt t="10402" x="4513263" y="3943350"/>
          <p14:tracePt t="10408" x="4513263" y="3959225"/>
          <p14:tracePt t="10417" x="4529138" y="3959225"/>
          <p14:tracePt t="10427" x="4545013" y="3959225"/>
          <p14:tracePt t="10428" x="4560888" y="3959225"/>
          <p14:tracePt t="10444" x="4560888" y="3975100"/>
          <p14:tracePt t="10462" x="4591050" y="3990975"/>
          <p14:tracePt t="10464" x="4606925" y="3990975"/>
          <p14:tracePt t="10477" x="4638675" y="3990975"/>
          <p14:tracePt t="10494" x="4670425" y="3990975"/>
          <p14:tracePt t="10511" x="4733925" y="3990975"/>
          <p14:tracePt t="10527" x="4749800" y="3990975"/>
          <p14:tracePt t="10544" x="4765675" y="3990975"/>
          <p14:tracePt t="10546" x="4781550" y="3990975"/>
          <p14:tracePt t="10560" x="4813300" y="3990975"/>
          <p14:tracePt t="10577" x="4845050" y="3990975"/>
          <p14:tracePt t="10579" x="4860925" y="3990975"/>
          <p14:tracePt t="10594" x="4876800" y="3990975"/>
          <p14:tracePt t="10610" x="4892675" y="3990975"/>
          <p14:tracePt t="10627" x="4956175" y="3990975"/>
          <p14:tracePt t="10644" x="4987925" y="3990975"/>
          <p14:tracePt t="10660" x="5035550" y="3990975"/>
          <p14:tracePt t="10678" x="5083175" y="3990975"/>
          <p14:tracePt t="10695" x="5114925" y="3990975"/>
          <p14:tracePt t="10696" x="5130800" y="3990975"/>
          <p14:tracePt t="10710" x="5162550" y="3990975"/>
          <p14:tracePt t="10727" x="5178425" y="3990975"/>
          <p14:tracePt t="10729" x="5192713" y="3990975"/>
          <p14:tracePt t="10744" x="5208588" y="3990975"/>
          <p14:tracePt t="10760" x="5256213" y="3990975"/>
          <p14:tracePt t="10777" x="5287963" y="3990975"/>
          <p14:tracePt t="10794" x="5303838" y="3990975"/>
          <p14:tracePt t="10812" x="5335588" y="3990975"/>
          <p14:tracePt t="10827" x="5351463" y="3990975"/>
          <p14:tracePt t="10862" x="5399088" y="3990975"/>
          <p14:tracePt t="10878" x="5414963" y="3990975"/>
          <p14:tracePt t="10881" x="5430838" y="3990975"/>
          <p14:tracePt t="10894" x="5446713" y="3990975"/>
          <p14:tracePt t="10896" x="5462588" y="3990975"/>
          <p14:tracePt t="10911" x="5478463" y="3990975"/>
          <p14:tracePt t="10928" x="5494338" y="3990975"/>
          <p14:tracePt t="10944" x="5541963" y="3990975"/>
          <p14:tracePt t="10960" x="5573713" y="3990975"/>
          <p14:tracePt t="10977" x="5589588" y="3990975"/>
          <p14:tracePt t="10978" x="5605463" y="3990975"/>
          <p14:tracePt t="10994" x="5621338" y="3990975"/>
          <p14:tracePt t="11011" x="5653088" y="3990975"/>
          <p14:tracePt t="11016" x="5684838" y="3990975"/>
          <p14:tracePt t="11027" x="5700713" y="3990975"/>
          <p14:tracePt t="11044" x="5732463" y="3990975"/>
          <p14:tracePt t="11060" x="5780088" y="3990975"/>
          <p14:tracePt t="11077" x="5810250" y="3990975"/>
          <p14:tracePt t="11080" x="5826125" y="3990975"/>
          <p14:tracePt t="11093" x="5857875" y="3990975"/>
          <p14:tracePt t="11110" x="5889625" y="3990975"/>
          <p14:tracePt t="11128" x="5921375" y="3990975"/>
          <p14:tracePt t="11143" x="5937250" y="3990975"/>
          <p14:tracePt t="11160" x="5984875" y="3990975"/>
          <p14:tracePt t="11177" x="6032500" y="3990975"/>
          <p14:tracePt t="11194" x="6064250" y="3990975"/>
          <p14:tracePt t="11210" x="6096000" y="3990975"/>
          <p14:tracePt t="11212" x="6111875" y="3990975"/>
          <p14:tracePt t="11226" x="6143625" y="3990975"/>
          <p14:tracePt t="11244" x="6175375" y="3990975"/>
          <p14:tracePt t="11245" x="6191250" y="3990975"/>
          <p14:tracePt t="11260" x="6223000" y="3990975"/>
          <p14:tracePt t="11278" x="6254750" y="3990975"/>
          <p14:tracePt t="11293" x="6286500" y="3990975"/>
          <p14:tracePt t="11311" x="6302375" y="3990975"/>
          <p14:tracePt t="11314" x="6334125" y="3990975"/>
          <p14:tracePt t="11333" x="6350000" y="3990975"/>
          <p14:tracePt t="11350" x="6365875" y="3990975"/>
          <p14:tracePt t="11360" x="6381750" y="3990975"/>
          <p14:tracePt t="11377" x="6397625" y="3990975"/>
          <p14:tracePt t="11393" x="6411913" y="3990975"/>
          <p14:tracePt t="11410" x="6443663" y="3990975"/>
          <p14:tracePt t="11428" x="6475413" y="3990975"/>
          <p14:tracePt t="11431" x="6491288" y="3990975"/>
          <p14:tracePt t="11443" x="6507163" y="3990975"/>
          <p14:tracePt t="11461" x="6538913" y="3990975"/>
          <p14:tracePt t="11479" x="6570663" y="3990975"/>
          <p14:tracePt t="11494" x="6586538" y="3990975"/>
          <p14:tracePt t="11510" x="6618288" y="3990975"/>
          <p14:tracePt t="11528" x="6681788" y="3990975"/>
          <p14:tracePt t="11552" x="6713538" y="3990975"/>
          <p14:tracePt t="11554" x="6729413" y="3990975"/>
          <p14:tracePt t="11563" x="6745288" y="3990975"/>
          <p14:tracePt t="11567" x="6761163" y="3990975"/>
          <p14:tracePt t="11584" x="6777038" y="3990975"/>
          <p14:tracePt t="11596" x="6792913" y="3990975"/>
          <p14:tracePt t="11611" x="6824663" y="3990975"/>
          <p14:tracePt t="11626" x="6856413" y="3990975"/>
          <p14:tracePt t="11643" x="6872288" y="3990975"/>
          <p14:tracePt t="11645" x="6888163" y="3990975"/>
          <p14:tracePt t="11663" x="6904038" y="3990975"/>
          <p14:tracePt t="11678" x="6919913" y="3990975"/>
          <p14:tracePt t="11698" x="6935788" y="3990975"/>
          <p14:tracePt t="11726" x="6951663" y="3990975"/>
          <p14:tracePt t="11754" x="6967538" y="3990975"/>
          <p14:tracePt t="11883" x="6951663" y="3990975"/>
          <p14:tracePt t="11897" x="6935788" y="3990975"/>
          <p14:tracePt t="11918" x="6919913" y="3990975"/>
          <p14:tracePt t="11924" x="6904038" y="3990975"/>
          <p14:tracePt t="11947" x="6888163" y="3990975"/>
          <p14:tracePt t="11952" x="6872288" y="3990975"/>
          <p14:tracePt t="11960" x="6856413" y="3990975"/>
          <p14:tracePt t="11977" x="6840538" y="3990975"/>
          <p14:tracePt t="11993" x="6808788" y="3990975"/>
          <p14:tracePt t="12011" x="6792913" y="3990975"/>
          <p14:tracePt t="12027" x="6777038" y="3990975"/>
          <p14:tracePt t="12029" x="6761163" y="3990975"/>
          <p14:tracePt t="12044" x="6745288" y="3975100"/>
          <p14:tracePt t="12067" x="6729413" y="3975100"/>
          <p14:tracePt t="12075" x="6713538" y="3975100"/>
          <p14:tracePt t="12085" x="6697663" y="3975100"/>
          <p14:tracePt t="12103" x="6665913" y="3975100"/>
          <p14:tracePt t="12110" x="6650038" y="3975100"/>
          <p14:tracePt t="12128" x="6634163" y="3975100"/>
          <p14:tracePt t="12131" x="6618288" y="3975100"/>
          <p14:tracePt t="12145" x="6602413" y="3975100"/>
          <p14:tracePt t="12160" x="6570663" y="3975100"/>
          <p14:tracePt t="12179" x="6507163" y="3990975"/>
          <p14:tracePt t="12192" x="6443663" y="3990975"/>
          <p14:tracePt t="12211" x="6397625" y="4006850"/>
          <p14:tracePt t="12212" x="6381750" y="4022725"/>
          <p14:tracePt t="12226" x="6350000" y="4022725"/>
          <p14:tracePt t="12244" x="6318250" y="4022725"/>
          <p14:tracePt t="12245" x="6286500" y="4022725"/>
          <p14:tracePt t="12260" x="6286500" y="4038600"/>
          <p14:tracePt t="12261" x="6254750" y="4038600"/>
          <p14:tracePt t="12277" x="6207125" y="4038600"/>
          <p14:tracePt t="12295" x="6159500" y="4054475"/>
          <p14:tracePt t="12296" x="6111875" y="4070350"/>
          <p14:tracePt t="12310" x="6032500" y="4086225"/>
          <p14:tracePt t="12327" x="5953125" y="4086225"/>
          <p14:tracePt t="12328" x="5937250" y="4086225"/>
          <p14:tracePt t="12342" x="5889625" y="4086225"/>
          <p14:tracePt t="12360" x="5857875" y="4086225"/>
          <p14:tracePt t="12377" x="5826125" y="4086225"/>
          <p14:tracePt t="12378" x="5810250" y="4086225"/>
          <p14:tracePt t="12393" x="5764213" y="4086225"/>
          <p14:tracePt t="12412" x="5653088" y="4086225"/>
          <p14:tracePt t="12427" x="5589588" y="4086225"/>
          <p14:tracePt t="12443" x="5541963" y="4086225"/>
          <p14:tracePt t="12460" x="5478463" y="4086225"/>
          <p14:tracePt t="12477" x="5446713" y="4086225"/>
          <p14:tracePt t="12484" x="5430838" y="4086225"/>
          <p14:tracePt t="12487" x="5414963" y="4086225"/>
          <p14:tracePt t="12500" x="5399088" y="4086225"/>
          <p14:tracePt t="12510" x="5367338" y="4086225"/>
          <p14:tracePt t="12528" x="5335588" y="4086225"/>
          <p14:tracePt t="12543" x="5319713" y="4086225"/>
          <p14:tracePt t="12560" x="5272088" y="4086225"/>
          <p14:tracePt t="12562" x="5256213" y="4086225"/>
          <p14:tracePt t="12577" x="5224463" y="4086225"/>
          <p14:tracePt t="12578" x="5208588" y="4086225"/>
          <p14:tracePt t="12595" x="5146675" y="4086225"/>
          <p14:tracePt t="12612" x="5114925" y="4086225"/>
          <p14:tracePt t="12628" x="5099050" y="4086225"/>
          <p14:tracePt t="12632" x="5083175" y="4086225"/>
          <p14:tracePt t="12645" x="5067300" y="4086225"/>
          <p14:tracePt t="12660" x="5019675" y="4086225"/>
          <p14:tracePt t="12679" x="4972050" y="4086225"/>
          <p14:tracePt t="12700" x="4940300" y="4086225"/>
          <p14:tracePt t="12717" x="4924425" y="4086225"/>
          <p14:tracePt t="12727" x="4908550" y="4086225"/>
          <p14:tracePt t="12729" x="4892675" y="4086225"/>
          <p14:tracePt t="12745" x="4876800" y="4086225"/>
          <p14:tracePt t="12760" x="4860925" y="4086225"/>
          <p14:tracePt t="12777" x="4845050" y="4086225"/>
          <p14:tracePt t="12793" x="4813300" y="4086225"/>
          <p14:tracePt t="12809" x="4781550" y="4086225"/>
          <p14:tracePt t="12826" x="4765675" y="4086225"/>
          <p14:tracePt t="12843" x="4749800" y="4070350"/>
          <p14:tracePt t="12846" x="4733925" y="4054475"/>
          <p14:tracePt t="12865" x="4718050" y="4054475"/>
          <p14:tracePt t="12885" x="4702175" y="4054475"/>
          <p14:tracePt t="12906" x="4702175" y="4038600"/>
          <p14:tracePt t="12914" x="4686300" y="4038600"/>
          <p14:tracePt t="12949" x="4670425" y="4022725"/>
          <p14:tracePt t="12961" x="4670425" y="4006850"/>
          <p14:tracePt t="13002" x="4654550" y="4006850"/>
          <p14:tracePt t="13106" x="4654550" y="3990975"/>
          <p14:tracePt t="13346" x="4670425" y="3990975"/>
          <p14:tracePt t="13373" x="4686300" y="3990975"/>
          <p14:tracePt t="13393" x="4702175" y="4006850"/>
          <p14:tracePt t="13399" x="4718050" y="4006850"/>
          <p14:tracePt t="13420" x="4733925" y="4022725"/>
          <p14:tracePt t="13434" x="4749800" y="4038600"/>
          <p14:tracePt t="13442" x="4765675" y="4038600"/>
          <p14:tracePt t="13460" x="4781550" y="4038600"/>
          <p14:tracePt t="13476" x="4813300" y="4038600"/>
          <p14:tracePt t="13493" x="4860925" y="4038600"/>
          <p14:tracePt t="13510" x="4908550" y="4038600"/>
          <p14:tracePt t="13528" x="4972050" y="4038600"/>
          <p14:tracePt t="13531" x="4987925" y="4038600"/>
          <p14:tracePt t="13544" x="5035550" y="4038600"/>
          <p14:tracePt t="13560" x="5083175" y="4038600"/>
          <p14:tracePt t="13576" x="5114925" y="4038600"/>
          <p14:tracePt t="13580" x="5130800" y="4038600"/>
          <p14:tracePt t="13593" x="5192713" y="4022725"/>
          <p14:tracePt t="13610" x="5224463" y="4022725"/>
          <p14:tracePt t="13615" x="5256213" y="4006850"/>
          <p14:tracePt t="13629" x="5287963" y="4006850"/>
          <p14:tracePt t="13643" x="5319713" y="3990975"/>
          <p14:tracePt t="13659" x="5367338" y="3975100"/>
          <p14:tracePt t="13676" x="5399088" y="3959225"/>
          <p14:tracePt t="13694" x="5414963" y="3959225"/>
          <p14:tracePt t="13710" x="5430838" y="3943350"/>
          <p14:tracePt t="13727" x="5446713" y="3943350"/>
          <p14:tracePt t="13743" x="5462588" y="3943350"/>
          <p14:tracePt t="13764" x="5478463" y="3943350"/>
          <p14:tracePt t="13778" x="5478463" y="3927475"/>
          <p14:tracePt t="13797" x="5478463" y="3911600"/>
          <p14:tracePt t="13809" x="5494338" y="3911600"/>
          <p14:tracePt t="13826" x="5510213" y="3911600"/>
          <p14:tracePt t="13843" x="5526088" y="3895725"/>
          <p14:tracePt t="13859" x="5526088" y="3879850"/>
          <p14:tracePt t="13876" x="5541963" y="3863975"/>
          <p14:tracePt t="13894" x="5557838" y="3863975"/>
          <p14:tracePt t="13909" x="5557838" y="3848100"/>
          <p14:tracePt t="13928" x="5557838" y="3832225"/>
          <p14:tracePt t="13951" x="5557838" y="3816350"/>
          <p14:tracePt t="13964" x="5557838" y="3800475"/>
          <p14:tracePt t="13985" x="5557838" y="3784600"/>
          <p14:tracePt t="14003" x="5541963" y="3770313"/>
          <p14:tracePt t="14011" x="5541963" y="3754438"/>
          <p14:tracePt t="14030" x="5541963" y="3738563"/>
          <p14:tracePt t="14043" x="5526088" y="3738563"/>
          <p14:tracePt t="14045" x="5510213" y="3722688"/>
          <p14:tracePt t="14060" x="5494338" y="3706813"/>
          <p14:tracePt t="14076" x="5478463" y="3690938"/>
          <p14:tracePt t="14093" x="5462588" y="3675063"/>
          <p14:tracePt t="14109" x="5446713" y="3675063"/>
          <p14:tracePt t="14126" x="5414963" y="3659188"/>
          <p14:tracePt t="14142" x="5383213" y="3643313"/>
          <p14:tracePt t="14161" x="5367338" y="3643313"/>
          <p14:tracePt t="14164" x="5351463" y="3627438"/>
          <p14:tracePt t="14176" x="5335588" y="3627438"/>
          <p14:tracePt t="14193" x="5303838" y="3611563"/>
          <p14:tracePt t="14197" x="5287963" y="3611563"/>
          <p14:tracePt t="14224" x="5272088" y="3611563"/>
          <p14:tracePt t="14231" x="5256213" y="3611563"/>
          <p14:tracePt t="14258" x="5240338" y="3611563"/>
          <p14:tracePt t="14272" x="5224463" y="3611563"/>
          <p14:tracePt t="14286" x="5224463" y="3627438"/>
          <p14:tracePt t="14299" x="5224463" y="3643313"/>
          <p14:tracePt t="14310" x="5224463" y="3659188"/>
          <p14:tracePt t="14326" x="5208588" y="3659188"/>
          <p14:tracePt t="14342" x="5178425" y="3690938"/>
          <p14:tracePt t="14360" x="5178425" y="3706813"/>
          <p14:tracePt t="14361" x="5162550" y="3722688"/>
          <p14:tracePt t="14375" x="5130800" y="3738563"/>
          <p14:tracePt t="14393" x="5130800" y="3754438"/>
          <p14:tracePt t="14409" x="5114925" y="3770313"/>
          <p14:tracePt t="14410" x="5099050" y="3784600"/>
          <p14:tracePt t="14430" x="5099050" y="3800475"/>
          <p14:tracePt t="14442" x="5099050" y="3816350"/>
          <p14:tracePt t="14459" x="5099050" y="3832225"/>
          <p14:tracePt t="14484" x="5099050" y="3848100"/>
          <p14:tracePt t="14492" x="5099050" y="3863975"/>
          <p14:tracePt t="14526" x="5099050" y="3879850"/>
          <p14:tracePt t="14548" x="5099050" y="3895725"/>
          <p14:tracePt t="14594" x="5099050" y="3911600"/>
          <p14:tracePt t="14608" x="5114925" y="3927475"/>
          <p14:tracePt t="14644" x="5130800" y="3927475"/>
          <p14:tracePt t="14649" x="5146675" y="3927475"/>
          <p14:tracePt t="14659" x="5146675" y="3943350"/>
          <p14:tracePt t="14676" x="5162550" y="3943350"/>
          <p14:tracePt t="14678" x="5178425" y="3943350"/>
          <p14:tracePt t="14693" x="5192713" y="3943350"/>
          <p14:tracePt t="14710" x="5208588" y="3943350"/>
          <p14:tracePt t="14712" x="5224463" y="3943350"/>
          <p14:tracePt t="14725" x="5240338" y="3943350"/>
          <p14:tracePt t="14744" x="5272088" y="3943350"/>
          <p14:tracePt t="14766" x="5287963" y="3943350"/>
          <p14:tracePt t="14776" x="5303838" y="3943350"/>
          <p14:tracePt t="14792" x="5319713" y="3943350"/>
          <p14:tracePt t="14810" x="5351463" y="3943350"/>
          <p14:tracePt t="14826" x="5367338" y="3943350"/>
          <p14:tracePt t="14828" x="5383213" y="3943350"/>
          <p14:tracePt t="14843" x="5399088" y="3927475"/>
          <p14:tracePt t="14859" x="5430838" y="3911600"/>
          <p14:tracePt t="14876" x="5446713" y="3911600"/>
          <p14:tracePt t="14892" x="5462588" y="3911600"/>
          <p14:tracePt t="14910" x="5478463" y="3895725"/>
          <p14:tracePt t="14912" x="5478463" y="3879850"/>
          <p14:tracePt t="14925" x="5494338" y="3879850"/>
          <p14:tracePt t="14942" x="5510213" y="3879850"/>
          <p14:tracePt t="14958" x="5510213" y="3863975"/>
          <p14:tracePt t="14977" x="5526088" y="3848100"/>
          <p14:tracePt t="14992" x="5526088" y="3832225"/>
          <p14:tracePt t="15033" x="5526088" y="3816350"/>
          <p14:tracePt t="15050" x="5526088" y="3800475"/>
          <p14:tracePt t="15095" x="5510213" y="3800475"/>
          <p14:tracePt t="15122" x="5494338" y="3800475"/>
          <p14:tracePt t="15156" x="5478463" y="3800475"/>
          <p14:tracePt t="15170" x="5462588" y="3800475"/>
          <p14:tracePt t="15177" x="5446713" y="3800475"/>
          <p14:tracePt t="15192" x="5446713" y="3816350"/>
          <p14:tracePt t="15209" x="5414963" y="3816350"/>
          <p14:tracePt t="15225" x="5367338" y="3816350"/>
          <p14:tracePt t="15243" x="5319713" y="3816350"/>
          <p14:tracePt t="15259" x="5224463" y="3816350"/>
          <p14:tracePt t="15276" x="4956175" y="3816350"/>
          <p14:tracePt t="15292" x="4797425" y="3816350"/>
          <p14:tracePt t="15309" x="4638675" y="3816350"/>
          <p14:tracePt t="15326" x="4560888" y="3816350"/>
          <p14:tracePt t="15342" x="4529138" y="3816350"/>
          <p14:tracePt t="15344" x="4513263" y="3816350"/>
          <p14:tracePt t="15359" x="4481513" y="3816350"/>
          <p14:tracePt t="15376" x="4449763" y="3816350"/>
          <p14:tracePt t="15392" x="4433888" y="3816350"/>
          <p14:tracePt t="15410" x="4402138" y="3816350"/>
          <p14:tracePt t="15426" x="4386263" y="3816350"/>
          <p14:tracePt t="15444" x="4354513" y="3816350"/>
          <p14:tracePt t="15458" x="4338638" y="3816350"/>
          <p14:tracePt t="15475" x="4322763" y="3816350"/>
          <p14:tracePt t="15507" x="4306888" y="3816350"/>
          <p14:tracePt t="15520" x="4291013" y="3816350"/>
          <p14:tracePt t="15533" x="4275138" y="3816350"/>
          <p14:tracePt t="15562" x="4259263" y="3816350"/>
          <p14:tracePt t="15577" x="4243388" y="3816350"/>
          <p14:tracePt t="15631" x="4227513" y="3816350"/>
          <p14:tracePt t="15658" x="4211638" y="3816350"/>
          <p14:tracePt t="15664" x="4211638" y="3800475"/>
          <p14:tracePt t="15676" x="4195763" y="3800475"/>
          <p14:tracePt t="15712" x="4179888" y="3800475"/>
          <p14:tracePt t="15727" x="4164013" y="3784600"/>
          <p14:tracePt t="15740" x="4164013" y="3770313"/>
          <p14:tracePt t="15776" x="4164013" y="3754438"/>
          <p14:tracePt t="15871" x="4148138" y="3754438"/>
          <p14:tracePt t="15933" x="4132263" y="3754438"/>
          <p14:tracePt t="15952" x="4116388" y="3754438"/>
          <p14:tracePt t="15981" x="4100513" y="3754438"/>
          <p14:tracePt t="15991" x="4084638" y="3754438"/>
          <p14:tracePt t="16001" x="4068763" y="3754438"/>
          <p14:tracePt t="16017" x="4037013" y="3754438"/>
          <p14:tracePt t="16029" x="4021138" y="3754438"/>
          <p14:tracePt t="16043" x="4005263" y="3754438"/>
          <p14:tracePt t="16058" x="3973513" y="3754438"/>
          <p14:tracePt t="16076" x="3959225" y="3754438"/>
          <p14:tracePt t="16092" x="3943350" y="3754438"/>
          <p14:tracePt t="16110" x="3927475" y="3784600"/>
          <p14:tracePt t="16114" x="3911600" y="3784600"/>
          <p14:tracePt t="16125" x="3879850" y="3800475"/>
          <p14:tracePt t="16142" x="3863975" y="3816350"/>
          <p14:tracePt t="16158" x="3832225" y="3848100"/>
          <p14:tracePt t="16176" x="3784600" y="3879850"/>
          <p14:tracePt t="16181" x="3784600" y="3911600"/>
          <p14:tracePt t="16192" x="3768725" y="3927475"/>
          <p14:tracePt t="16195" x="3752850" y="3927475"/>
          <p14:tracePt t="16210" x="3736975" y="3959225"/>
          <p14:tracePt t="16226" x="3721100" y="3975100"/>
          <p14:tracePt t="16242" x="3689350" y="4006850"/>
          <p14:tracePt t="16258" x="3673475" y="4038600"/>
          <p14:tracePt t="16276" x="3657600" y="4149725"/>
          <p14:tracePt t="16291" x="3641725" y="4308475"/>
          <p14:tracePt t="16311" x="3641725" y="4608513"/>
          <p14:tracePt t="16326" x="3641725" y="4735513"/>
          <p14:tracePt t="16341" x="3641725" y="4814888"/>
          <p14:tracePt t="16359" x="3657600" y="4910138"/>
          <p14:tracePt t="16376" x="3673475" y="4957763"/>
          <p14:tracePt t="16392" x="3705225" y="5021263"/>
          <p14:tracePt t="16409" x="3752850" y="5084763"/>
          <p14:tracePt t="16426" x="3768725" y="5132388"/>
          <p14:tracePt t="16427" x="3800475" y="5162550"/>
          <p14:tracePt t="16442" x="3832225" y="5194300"/>
          <p14:tracePt t="16458" x="3848100" y="5226050"/>
          <p14:tracePt t="16474" x="3863975" y="5257800"/>
          <p14:tracePt t="16492" x="3879850" y="5257800"/>
          <p14:tracePt t="16496" x="3895725" y="5273675"/>
          <p14:tracePt t="16508" x="3911600" y="5289550"/>
          <p14:tracePt t="16525" x="3959225" y="5321300"/>
          <p14:tracePt t="16543" x="3989388" y="5353050"/>
          <p14:tracePt t="16558" x="4037013" y="5384800"/>
          <p14:tracePt t="16575" x="4100513" y="5432425"/>
          <p14:tracePt t="16591" x="4164013" y="5448300"/>
          <p14:tracePt t="16609" x="4195763" y="5464175"/>
          <p14:tracePt t="16611" x="4227513" y="5495925"/>
          <p14:tracePt t="16626" x="4259263" y="5495925"/>
          <p14:tracePt t="16642" x="4275138" y="5511800"/>
          <p14:tracePt t="16660" x="4306888" y="5527675"/>
          <p14:tracePt t="16677" x="4322763" y="5543550"/>
          <p14:tracePt t="16692" x="4354513" y="5543550"/>
          <p14:tracePt t="16694" x="4370388" y="5543550"/>
          <p14:tracePt t="16721" x="4386263" y="5543550"/>
          <p14:tracePt t="16742" x="4402138" y="5543550"/>
          <p14:tracePt t="16769" x="4402138" y="5527675"/>
          <p14:tracePt t="16777" x="4418013" y="5527675"/>
          <p14:tracePt t="16786" x="4433888" y="5511800"/>
          <p14:tracePt t="16828" x="4433888" y="5495925"/>
          <p14:tracePt t="16831" x="4449763" y="5495925"/>
          <p14:tracePt t="16847" x="4449763" y="5480050"/>
          <p14:tracePt t="16882" x="4449763" y="5464175"/>
          <p14:tracePt t="16893" x="4465638" y="5464175"/>
          <p14:tracePt t="16907" x="4481513" y="5464175"/>
          <p14:tracePt t="16916" x="4481513" y="5448300"/>
          <p14:tracePt t="16955" x="4497388" y="5448300"/>
          <p14:tracePt t="16969" x="4529138" y="5432425"/>
          <p14:tracePt t="16983" x="4529138" y="5416550"/>
          <p14:tracePt t="16991" x="4560888" y="5416550"/>
          <p14:tracePt t="17009" x="4606925" y="5368925"/>
          <p14:tracePt t="17010" x="4654550" y="5353050"/>
          <p14:tracePt t="17025" x="4702175" y="5321300"/>
          <p14:tracePt t="17041" x="4749800" y="5305425"/>
          <p14:tracePt t="17058" x="4813300" y="5273675"/>
          <p14:tracePt t="17075" x="4829175" y="5273675"/>
          <p14:tracePt t="17082" x="4876800" y="5257800"/>
          <p14:tracePt t="17093" x="4892675" y="5241925"/>
          <p14:tracePt t="17108" x="4940300" y="5226050"/>
          <p14:tracePt t="17129" x="4987925" y="5210175"/>
          <p14:tracePt t="17142" x="5019675" y="5194300"/>
          <p14:tracePt t="17159" x="5051425" y="5178425"/>
          <p14:tracePt t="17162" x="5067300" y="5178425"/>
          <p14:tracePt t="17174" x="5114925" y="5178425"/>
          <p14:tracePt t="17192" x="5130800" y="5146675"/>
          <p14:tracePt t="17208" x="5162550" y="5132388"/>
          <p14:tracePt t="17211" x="5178425" y="5132388"/>
          <p14:tracePt t="17224" x="5192713" y="5132388"/>
          <p14:tracePt t="17243" x="5240338" y="5116513"/>
          <p14:tracePt t="17257" x="5272088" y="5116513"/>
          <p14:tracePt t="17275" x="5272088" y="5100638"/>
          <p14:tracePt t="17291" x="5287963" y="5084763"/>
          <p14:tracePt t="17308" x="5319713" y="5084763"/>
          <p14:tracePt t="17325" x="5335588" y="5084763"/>
          <p14:tracePt t="17327" x="5351463" y="5084763"/>
          <p14:tracePt t="17352" x="5367338" y="5084763"/>
          <p14:tracePt t="17361" x="5383213" y="5084763"/>
          <p14:tracePt t="17376" x="5399088" y="5084763"/>
          <p14:tracePt t="17391" x="5430838" y="5084763"/>
          <p14:tracePt t="17408" x="5462588" y="5084763"/>
          <p14:tracePt t="17425" x="5478463" y="5084763"/>
          <p14:tracePt t="17441" x="5510213" y="5084763"/>
          <p14:tracePt t="17496" x="5526088" y="5084763"/>
          <p14:tracePt t="17503" x="5526088" y="5100638"/>
          <p14:tracePt t="17509" x="5541963" y="5100638"/>
          <p14:tracePt t="17524" x="5541963" y="5116513"/>
          <p14:tracePt t="17541" x="5557838" y="5116513"/>
          <p14:tracePt t="17560" x="5557838" y="5132388"/>
          <p14:tracePt t="17575" x="5573713" y="5146675"/>
          <p14:tracePt t="17592" x="5589588" y="5178425"/>
          <p14:tracePt t="17608" x="5589588" y="5194300"/>
          <p14:tracePt t="17630" x="5589588" y="5210175"/>
          <p14:tracePt t="17642" x="5589588" y="5226050"/>
          <p14:tracePt t="17660" x="5589588" y="5257800"/>
          <p14:tracePt t="17666" x="5589588" y="5273675"/>
          <p14:tracePt t="17679" x="5589588" y="5305425"/>
          <p14:tracePt t="17693" x="5589588" y="5321300"/>
          <p14:tracePt t="17709" x="5589588" y="5368925"/>
          <p14:tracePt t="17712" x="5589588" y="5416550"/>
          <p14:tracePt t="17726" x="5589588" y="5448300"/>
          <p14:tracePt t="17744" x="5589588" y="5495925"/>
          <p14:tracePt t="17759" x="5589588" y="5527675"/>
          <p14:tracePt t="17762" x="5573713" y="5543550"/>
          <p14:tracePt t="17776" x="5573713" y="5607050"/>
          <p14:tracePt t="17794" x="5557838" y="5686425"/>
          <p14:tracePt t="17811" x="5557838" y="5765800"/>
          <p14:tracePt t="17815" x="5557838" y="5781675"/>
          <p14:tracePt t="17827" x="5557838" y="5843588"/>
          <p14:tracePt t="17843" x="5557838" y="5891213"/>
          <p14:tracePt t="17859" x="5557838" y="5922963"/>
          <p14:tracePt t="17863" x="5557838" y="5938838"/>
          <p14:tracePt t="17875" x="5557838" y="5970588"/>
          <p14:tracePt t="17892" x="5557838" y="6002338"/>
          <p14:tracePt t="17908" x="5557838" y="6049963"/>
          <p14:tracePt t="17926" x="5557838" y="6081713"/>
          <p14:tracePt t="17943" x="5557838" y="6113463"/>
          <p14:tracePt t="17947" x="5557838" y="6129338"/>
          <p14:tracePt t="17959" x="5557838" y="6145213"/>
          <p14:tracePt t="17977" x="5557838" y="6161088"/>
          <p14:tracePt t="17992" x="5557838" y="6176963"/>
          <p14:tracePt t="18008" x="5557838" y="6192838"/>
          <p14:tracePt t="18027" x="5557838" y="6208713"/>
          <p14:tracePt t="18115" x="5557838" y="6192838"/>
          <p14:tracePt t="18129" x="5573713" y="6176963"/>
          <p14:tracePt t="18137" x="5589588" y="6176963"/>
          <p14:tracePt t="18144" x="5605463" y="6161088"/>
          <p14:tracePt t="18158" x="5684838" y="6065838"/>
          <p14:tracePt t="18175" x="5780088" y="6002338"/>
          <p14:tracePt t="18176" x="5842000" y="5922963"/>
          <p14:tracePt t="18192" x="5984875" y="5797550"/>
          <p14:tracePt t="18208" x="6127750" y="5686425"/>
          <p14:tracePt t="18210" x="6143625" y="5654675"/>
          <p14:tracePt t="18224" x="6223000" y="5575300"/>
          <p14:tracePt t="18241" x="6334125" y="5495925"/>
          <p14:tracePt t="18258" x="6411913" y="5416550"/>
          <p14:tracePt t="18274" x="6523038" y="5305425"/>
          <p14:tracePt t="18292" x="6602413" y="5210175"/>
          <p14:tracePt t="18308" x="6665913" y="5162550"/>
          <p14:tracePt t="18325" x="6697663" y="5116513"/>
          <p14:tracePt t="18341" x="6761163" y="5053013"/>
          <p14:tracePt t="18358" x="6792913" y="5037138"/>
          <p14:tracePt t="18375" x="6856413" y="4989513"/>
          <p14:tracePt t="18378" x="6872288" y="4973638"/>
          <p14:tracePt t="18391" x="6935788" y="4926013"/>
          <p14:tracePt t="18408" x="6967538" y="4910138"/>
          <p14:tracePt t="18409" x="6999288" y="4894263"/>
          <p14:tracePt t="18424" x="7029450" y="4878388"/>
          <p14:tracePt t="18441" x="7092950" y="4830763"/>
          <p14:tracePt t="18458" x="7156450" y="4783138"/>
          <p14:tracePt t="18459" x="7188200" y="4767263"/>
          <p14:tracePt t="18474" x="7235825" y="4719638"/>
          <p14:tracePt t="18491" x="7362825" y="4672013"/>
          <p14:tracePt t="18492" x="7410450" y="4640263"/>
          <p14:tracePt t="18507" x="7505700" y="4560888"/>
          <p14:tracePt t="18524" x="7600950" y="4497388"/>
          <p14:tracePt t="18542" x="7710488" y="4435475"/>
          <p14:tracePt t="18559" x="7742238" y="4403725"/>
          <p14:tracePt t="18574" x="7805738" y="4356100"/>
          <p14:tracePt t="18593" x="7853363" y="4340225"/>
          <p14:tracePt t="18598" x="7853363" y="4324350"/>
          <p14:tracePt t="18609" x="7885113" y="4324350"/>
          <p14:tracePt t="18625" x="7932738" y="4292600"/>
          <p14:tracePt t="18642" x="7948613" y="4276725"/>
          <p14:tracePt t="18645" x="7964488" y="4276725"/>
          <p14:tracePt t="18658" x="7980363" y="4276725"/>
          <p14:tracePt t="18675" x="7996238" y="4260850"/>
          <p14:tracePt t="18678" x="8027988" y="4260850"/>
          <p14:tracePt t="18691" x="8027988" y="4244975"/>
          <p14:tracePt t="18707" x="8059738" y="4229100"/>
          <p14:tracePt t="19679" x="8075613" y="4197350"/>
          <p14:tracePt t="19684" x="8139113" y="4149725"/>
          <p14:tracePt t="19691" x="8218488" y="4102100"/>
          <p14:tracePt t="19695" x="8264525" y="4038600"/>
          <p14:tracePt t="19708" x="8328025" y="3975100"/>
          <p14:tracePt t="19710" x="8407400" y="3911600"/>
          <p14:tracePt t="19724" x="8502650" y="3832225"/>
          <p14:tracePt t="19741" x="8550275" y="3784600"/>
          <p14:tracePt t="19743" x="8582025" y="3770313"/>
          <p14:tracePt t="19757" x="8597900" y="3754438"/>
          <p14:tracePt t="19775" x="8613775" y="3738563"/>
          <p14:tracePt t="19791" x="8629650" y="3722688"/>
          <p14:tracePt t="19808" x="8661400" y="3706813"/>
          <p14:tracePt t="19824" x="8661400" y="3690938"/>
          <p14:tracePt t="19841" x="8677275" y="3675063"/>
          <p14:tracePt t="19858" x="8709025" y="3659188"/>
          <p14:tracePt t="19874" x="8724900" y="3627438"/>
          <p14:tracePt t="19890" x="8740775" y="3611563"/>
          <p14:tracePt t="19907" x="8772525" y="3579813"/>
          <p14:tracePt t="19935" x="8788400" y="3563938"/>
          <p14:tracePt t="19947" x="8804275" y="3563938"/>
          <p14:tracePt t="19975" x="8804275" y="3548063"/>
          <p14:tracePt t="19990" x="8820150" y="3548063"/>
          <p14:tracePt t="19999" x="8820150" y="3532188"/>
          <p14:tracePt t="20374" x="8788400" y="3532188"/>
          <p14:tracePt t="20380" x="8772525" y="3563938"/>
          <p14:tracePt t="20391" x="8693150" y="3627438"/>
          <p14:tracePt t="20408" x="8455025" y="3911600"/>
          <p14:tracePt t="20423" x="8248650" y="4117975"/>
          <p14:tracePt t="20440" x="8170863" y="4229100"/>
          <p14:tracePt t="20457" x="8139113" y="4276725"/>
          <p14:tracePt t="20474" x="8123238" y="4308475"/>
          <p14:tracePt t="20490" x="8107363" y="4324350"/>
          <p14:tracePt t="20491" x="8091488" y="4340225"/>
          <p14:tracePt t="20519" x="8075613" y="4340225"/>
          <p14:tracePt t="20525" x="8075613" y="4356100"/>
          <p14:tracePt t="20545" x="8059738" y="4356100"/>
          <p14:tracePt t="20559" x="8059738" y="4371975"/>
          <p14:tracePt t="20669" x="8059738" y="4356100"/>
          <p14:tracePt t="20704" x="8059738" y="4340225"/>
          <p14:tracePt t="20710" x="8059738" y="4324350"/>
          <p14:tracePt t="20734" x="8059738" y="4276725"/>
          <p14:tracePt t="20740" x="8059738" y="4260850"/>
          <p14:tracePt t="20758" x="8043863" y="4181475"/>
          <p14:tracePt t="20760" x="8043863" y="4133850"/>
          <p14:tracePt t="20773" x="8043863" y="4086225"/>
          <p14:tracePt t="20791" x="8043863" y="4054475"/>
          <p14:tracePt t="20807" x="8027988" y="4022725"/>
          <p14:tracePt t="20825" x="8012113" y="3943350"/>
          <p14:tracePt t="20840" x="7996238" y="3911600"/>
          <p14:tracePt t="20842" x="7964488" y="3895725"/>
          <p14:tracePt t="20873" x="7885113" y="3754438"/>
          <p14:tracePt t="20886" x="7869238" y="3722688"/>
          <p14:tracePt t="20889" x="7837488" y="3690938"/>
          <p14:tracePt t="20898" x="7821613" y="3659188"/>
          <p14:tracePt t="20907" x="7821613" y="3627438"/>
          <p14:tracePt t="20909" x="7789863" y="3611563"/>
          <p14:tracePt t="20923" x="7773988" y="3595688"/>
          <p14:tracePt t="20940" x="7758113" y="3563938"/>
          <p14:tracePt t="20957" x="7742238" y="3548063"/>
          <p14:tracePt t="20974" x="7742238" y="3516313"/>
          <p14:tracePt t="20991" x="7726363" y="3516313"/>
          <p14:tracePt t="21007" x="7726363" y="3500438"/>
          <p14:tracePt t="21113" x="7742238" y="3500438"/>
          <p14:tracePt t="21116" x="7758113" y="3500438"/>
          <p14:tracePt t="21125" x="7805738" y="3500438"/>
          <p14:tracePt t="21141" x="7996238" y="3516313"/>
          <p14:tracePt t="21144" x="8170863" y="3548063"/>
          <p14:tracePt t="21157" x="8423275" y="3627438"/>
          <p14:tracePt t="21173" x="8613775" y="3675063"/>
          <p14:tracePt t="21190" x="8709025" y="3706813"/>
          <p14:tracePt t="21195" x="8724900" y="3722688"/>
          <p14:tracePt t="21207" x="8788400" y="3754438"/>
          <p14:tracePt t="21224" x="8836025" y="3770313"/>
          <p14:tracePt t="21226" x="8850313" y="3770313"/>
          <p14:tracePt t="21240" x="8897938" y="3800475"/>
          <p14:tracePt t="21258" x="8961438" y="3816350"/>
          <p14:tracePt t="21273" x="8993188" y="3848100"/>
          <p14:tracePt t="21291" x="9024938" y="3848100"/>
          <p14:tracePt t="21306" x="9040813" y="3848100"/>
          <p14:tracePt t="21323" x="9088438" y="3879850"/>
          <p14:tracePt t="21340" x="9104313" y="3879850"/>
          <p14:tracePt t="21357" x="9136063" y="3895725"/>
          <p14:tracePt t="21374" x="9151938" y="3895725"/>
          <p14:tracePt t="21403" x="9167813" y="3895725"/>
          <p14:tracePt t="21412" x="9167813" y="3911600"/>
          <p14:tracePt t="21426" x="9183688" y="3911600"/>
          <p14:tracePt t="21540" x="9183688" y="3927475"/>
          <p14:tracePt t="21547" x="9183688" y="3943350"/>
          <p14:tracePt t="28603" x="9088438" y="3738563"/>
          <p14:tracePt t="28609" x="8977313" y="3484563"/>
          <p14:tracePt t="28623" x="8756650" y="2835275"/>
          <p14:tracePt t="28638" x="8375650" y="1773238"/>
          <p14:tracePt t="28656" x="7710488" y="635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26983" y="1177924"/>
            <a:ext cx="8429625" cy="532923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lstStyle/>
          <a:p>
            <a:pPr marL="93663">
              <a:defRPr/>
            </a:pPr>
            <a:r>
              <a:rPr lang="en-GB" sz="1600" b="1" dirty="0">
                <a:solidFill>
                  <a:schemeClr val="bg2">
                    <a:lumMod val="10000"/>
                  </a:schemeClr>
                </a:solidFill>
                <a:latin typeface="Arial" panose="020B0604020202020204" pitchFamily="34" charset="0"/>
                <a:cs typeface="Arial" panose="020B0604020202020204" pitchFamily="34" charset="0"/>
              </a:rPr>
              <a:t>Reading Paper</a:t>
            </a:r>
          </a:p>
        </p:txBody>
      </p:sp>
      <p:sp>
        <p:nvSpPr>
          <p:cNvPr id="9" name="Rectangle 8"/>
          <p:cNvSpPr/>
          <p:nvPr/>
        </p:nvSpPr>
        <p:spPr>
          <a:xfrm>
            <a:off x="1890713" y="354013"/>
            <a:ext cx="8420100" cy="7159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220"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5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3"/>
          <p:cNvSpPr>
            <a:spLocks noChangeArrowheads="1"/>
          </p:cNvSpPr>
          <p:nvPr/>
        </p:nvSpPr>
        <p:spPr bwMode="auto">
          <a:xfrm>
            <a:off x="1931989" y="401639"/>
            <a:ext cx="42098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b="1">
                <a:solidFill>
                  <a:schemeClr val="bg1"/>
                </a:solidFill>
                <a:latin typeface="BPreplay" pitchFamily="50" charset="0"/>
              </a:rPr>
              <a:t>Sample Questions</a:t>
            </a:r>
          </a:p>
        </p:txBody>
      </p:sp>
      <p:pic>
        <p:nvPicPr>
          <p:cNvPr id="922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8663" y="1833564"/>
            <a:ext cx="7854950"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762BC4FF-85C3-F5FD-5F80-7AD0A211F6A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36013875"/>
      </p:ext>
    </p:extLst>
  </p:cSld>
  <p:clrMapOvr>
    <a:masterClrMapping/>
  </p:clrMapOvr>
  <mc:AlternateContent xmlns:mc="http://schemas.openxmlformats.org/markup-compatibility/2006">
    <mc:Choice xmlns:p14="http://schemas.microsoft.com/office/powerpoint/2010/main" Requires="p14">
      <p:transition spd="slow" p14:dur="2000" advTm="19841"/>
    </mc:Choice>
    <mc:Fallback>
      <p:transition spd="slow" advTm="19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040" x="11844338" y="1804988"/>
          <p14:tracePt t="1046" x="11669713" y="1931988"/>
          <p14:tracePt t="1064" x="11431588" y="2090738"/>
          <p14:tracePt t="1066" x="11383963" y="2122488"/>
          <p14:tracePt t="1079" x="11288713" y="2170113"/>
          <p14:tracePt t="1098" x="11226800" y="2185988"/>
          <p14:tracePt t="1103" x="11210925" y="2201863"/>
          <p14:tracePt t="1113" x="11195050" y="2201863"/>
          <p14:tracePt t="1114" x="11163300" y="2217738"/>
          <p14:tracePt t="1130" x="11131550" y="2233613"/>
          <p14:tracePt t="1147" x="10988675" y="2297113"/>
          <p14:tracePt t="1149" x="10956925" y="2328863"/>
          <p14:tracePt t="1164" x="10734675" y="2454275"/>
          <p14:tracePt t="1180" x="10498138" y="2613025"/>
          <p14:tracePt t="1181" x="10323513" y="2692400"/>
          <p14:tracePt t="1196" x="10039350" y="2851150"/>
          <p14:tracePt t="1213" x="9832975" y="2946400"/>
          <p14:tracePt t="1230" x="9705975" y="2994025"/>
          <p14:tracePt t="1233" x="9626600" y="3009900"/>
          <p14:tracePt t="1238" x="9578975" y="3009900"/>
          <p14:tracePt t="1246" x="9531350" y="3009900"/>
          <p14:tracePt t="2509" x="9515475" y="3009900"/>
          <p14:tracePt t="2531" x="9499600" y="3009900"/>
          <p14:tracePt t="2537" x="9483725" y="3009900"/>
          <p14:tracePt t="2573" x="9467850" y="3009900"/>
          <p14:tracePt t="2585" x="9451975" y="3009900"/>
          <p14:tracePt t="2634" x="9437688" y="3009900"/>
          <p14:tracePt t="2668" x="9437688" y="2994025"/>
          <p14:tracePt t="2681" x="9437688" y="2978150"/>
          <p14:tracePt t="2705" x="9421813" y="2978150"/>
          <p14:tracePt t="2742" x="9421813" y="2962275"/>
          <p14:tracePt t="2750" x="9405938" y="2930525"/>
          <p14:tracePt t="2756" x="9390063" y="2914650"/>
          <p14:tracePt t="2765" x="9374188" y="2882900"/>
          <p14:tracePt t="2779" x="9326563" y="2819400"/>
          <p14:tracePt t="2796" x="9310688" y="2803525"/>
          <p14:tracePt t="2813" x="9278938" y="2787650"/>
          <p14:tracePt t="2830" x="9263063" y="2771775"/>
          <p14:tracePt t="2832" x="9263063" y="2755900"/>
          <p14:tracePt t="2846" x="9263063" y="2740025"/>
          <p14:tracePt t="2871" x="9247188" y="2724150"/>
          <p14:tracePt t="2880" x="9215438" y="2708275"/>
          <p14:tracePt t="2882" x="9199563" y="2676525"/>
          <p14:tracePt t="2896" x="9120188" y="2644775"/>
          <p14:tracePt t="2913" x="9024938" y="2581275"/>
          <p14:tracePt t="2930" x="8945563" y="2533650"/>
          <p14:tracePt t="2947" x="8929688" y="2517775"/>
          <p14:tracePt t="2962" x="8913813" y="2517775"/>
          <p14:tracePt t="2967" x="8897938" y="2517775"/>
          <p14:tracePt t="2971" x="8882063" y="2501900"/>
          <p14:tracePt t="2979" x="8866188" y="2501900"/>
          <p14:tracePt t="2998" x="8788400" y="2454275"/>
          <p14:tracePt t="3013" x="8645525" y="2406650"/>
          <p14:tracePt t="3029" x="8359775" y="2360613"/>
          <p14:tracePt t="3037" x="8218488" y="2312988"/>
          <p14:tracePt t="3046" x="8075613" y="2297113"/>
          <p14:tracePt t="3063" x="7980363" y="2297113"/>
          <p14:tracePt t="3079" x="7948613" y="2297113"/>
          <p14:tracePt t="3097" x="7900988" y="2281238"/>
          <p14:tracePt t="3113" x="7837488" y="2265363"/>
          <p14:tracePt t="3117" x="7758113" y="2265363"/>
          <p14:tracePt t="3130" x="7569200" y="2249488"/>
          <p14:tracePt t="3148" x="6967538" y="2249488"/>
          <p14:tracePt t="3163" x="6745288" y="2265363"/>
          <p14:tracePt t="3180" x="6650038" y="2265363"/>
          <p14:tracePt t="3197" x="6618288" y="2281238"/>
          <p14:tracePt t="3212" x="6602413" y="2297113"/>
          <p14:tracePt t="3230" x="6554788" y="2312988"/>
          <p14:tracePt t="3233" x="6523038" y="2312988"/>
          <p14:tracePt t="3246" x="6302375" y="2360613"/>
          <p14:tracePt t="3263" x="5857875" y="2517775"/>
          <p14:tracePt t="3279" x="5319713" y="2755900"/>
          <p14:tracePt t="3296" x="5256213" y="2803525"/>
          <p14:tracePt t="3313" x="5208588" y="2803525"/>
          <p14:tracePt t="3329" x="5162550" y="2819400"/>
          <p14:tracePt t="3347" x="5114925" y="2835275"/>
          <p14:tracePt t="3348" x="5051425" y="2867025"/>
          <p14:tracePt t="3363" x="4908550" y="2914650"/>
          <p14:tracePt t="3379" x="4638675" y="3009900"/>
          <p14:tracePt t="3396" x="4370388" y="3135313"/>
          <p14:tracePt t="3413" x="4306888" y="3167063"/>
          <p14:tracePt t="3429" x="4275138" y="3182938"/>
          <p14:tracePt t="3445" x="4259263" y="3198813"/>
          <p14:tracePt t="3463" x="4243388" y="3214688"/>
          <p14:tracePt t="3464" x="4227513" y="3230563"/>
          <p14:tracePt t="3479" x="4179888" y="3309938"/>
          <p14:tracePt t="3497" x="4005263" y="3675063"/>
          <p14:tracePt t="3513" x="3943350" y="3863975"/>
          <p14:tracePt t="3529" x="3927475" y="3959225"/>
          <p14:tracePt t="3546" x="3927475" y="4054475"/>
          <p14:tracePt t="3548" x="3927475" y="4102100"/>
          <p14:tracePt t="3563" x="3927475" y="4165600"/>
          <p14:tracePt t="3580" x="3911600" y="4260850"/>
          <p14:tracePt t="3581" x="3911600" y="4292600"/>
          <p14:tracePt t="3596" x="3911600" y="4403725"/>
          <p14:tracePt t="3612" x="3911600" y="4560888"/>
          <p14:tracePt t="3615" x="3911600" y="4608513"/>
          <p14:tracePt t="3629" x="3911600" y="4735513"/>
          <p14:tracePt t="3646" x="3927475" y="4814888"/>
          <p14:tracePt t="3663" x="3927475" y="4878388"/>
          <p14:tracePt t="3667" x="3927475" y="4894263"/>
          <p14:tracePt t="3671" x="3943350" y="4926013"/>
          <p14:tracePt t="3679" x="3943350" y="4957763"/>
          <p14:tracePt t="3698" x="3989388" y="5021263"/>
          <p14:tracePt t="3713" x="4005263" y="5084763"/>
          <p14:tracePt t="3731" x="4021138" y="5162550"/>
          <p14:tracePt t="3746" x="4052888" y="5210175"/>
          <p14:tracePt t="3762" x="4068763" y="5273675"/>
          <p14:tracePt t="3780" x="4084638" y="5321300"/>
          <p14:tracePt t="3783" x="4084638" y="5353050"/>
          <p14:tracePt t="3796" x="4116388" y="5400675"/>
          <p14:tracePt t="3814" x="4132263" y="5432425"/>
          <p14:tracePt t="3817" x="4148138" y="5448300"/>
          <p14:tracePt t="3830" x="4179888" y="5495925"/>
          <p14:tracePt t="3846" x="4227513" y="5527675"/>
          <p14:tracePt t="3863" x="4275138" y="5575300"/>
          <p14:tracePt t="3879" x="4306888" y="5622925"/>
          <p14:tracePt t="3899" x="4402138" y="5654675"/>
          <p14:tracePt t="3912" x="4497388" y="5670550"/>
          <p14:tracePt t="3931" x="4622800" y="5702300"/>
          <p14:tracePt t="3945" x="4718050" y="5702300"/>
          <p14:tracePt t="3962" x="4813300" y="5702300"/>
          <p14:tracePt t="3965" x="4860925" y="5702300"/>
          <p14:tracePt t="3979" x="4956175" y="5702300"/>
          <p14:tracePt t="3996" x="5099050" y="5686425"/>
          <p14:tracePt t="4012" x="5272088" y="5654675"/>
          <p14:tracePt t="4014" x="5351463" y="5638800"/>
          <p14:tracePt t="4029" x="5526088" y="5575300"/>
          <p14:tracePt t="4047" x="5842000" y="5464175"/>
          <p14:tracePt t="4062" x="6032500" y="5353050"/>
          <p14:tracePt t="4080" x="6334125" y="5194300"/>
          <p14:tracePt t="4095" x="6475413" y="5100638"/>
          <p14:tracePt t="4097" x="6570663" y="5037138"/>
          <p14:tracePt t="4113" x="6713538" y="4926013"/>
          <p14:tracePt t="4117" x="6761163" y="4878388"/>
          <p14:tracePt t="4129" x="6824663" y="4830763"/>
          <p14:tracePt t="4130" x="6856413" y="4783138"/>
          <p14:tracePt t="4147" x="6951663" y="4672013"/>
          <p14:tracePt t="4150" x="6999288" y="4592638"/>
          <p14:tracePt t="4163" x="7045325" y="4529138"/>
          <p14:tracePt t="4167" x="7108825" y="4435475"/>
          <p14:tracePt t="4184" x="7267575" y="4181475"/>
          <p14:tracePt t="4194" x="7394575" y="3911600"/>
          <p14:tracePt t="4199" x="7426325" y="3800475"/>
          <p14:tracePt t="4208" x="7458075" y="3738563"/>
          <p14:tracePt t="4222" x="7505700" y="3611563"/>
          <p14:tracePt t="4225" x="7521575" y="3563938"/>
          <p14:tracePt t="4236" x="7537450" y="3548063"/>
          <p14:tracePt t="4246" x="7553325" y="3500438"/>
          <p14:tracePt t="4263" x="7553325" y="3468688"/>
          <p14:tracePt t="4279" x="7553325" y="3436938"/>
          <p14:tracePt t="4295" x="7553325" y="3405188"/>
          <p14:tracePt t="4312" x="7553325" y="3389313"/>
          <p14:tracePt t="4329" x="7553325" y="3373438"/>
          <p14:tracePt t="4345" x="7553325" y="3341688"/>
          <p14:tracePt t="4363" x="7537450" y="3309938"/>
          <p14:tracePt t="4379" x="7505700" y="3198813"/>
          <p14:tracePt t="4397" x="7426325" y="3103563"/>
          <p14:tracePt t="4398" x="7426325" y="3073400"/>
          <p14:tracePt t="4412" x="7378700" y="3009900"/>
          <p14:tracePt t="4429" x="7331075" y="2978150"/>
          <p14:tracePt t="4431" x="7299325" y="2946400"/>
          <p14:tracePt t="4445" x="7219950" y="2898775"/>
          <p14:tracePt t="4463" x="7156450" y="2851150"/>
          <p14:tracePt t="4480" x="7013575" y="2787650"/>
          <p14:tracePt t="4482" x="6935788" y="2787650"/>
          <p14:tracePt t="4495" x="6792913" y="2771775"/>
          <p14:tracePt t="4513" x="6650038" y="2771775"/>
          <p14:tracePt t="4515" x="6570663" y="2771775"/>
          <p14:tracePt t="4529" x="6350000" y="2819400"/>
          <p14:tracePt t="4546" x="6207125" y="2867025"/>
          <p14:tracePt t="4566" x="5937250" y="2962275"/>
          <p14:tracePt t="4573" x="5842000" y="3009900"/>
          <p14:tracePt t="4575" x="5780088" y="3041650"/>
          <p14:tracePt t="4583" x="5716588" y="3073400"/>
          <p14:tracePt t="4597" x="5621338" y="3119438"/>
          <p14:tracePt t="4613" x="5526088" y="3151188"/>
          <p14:tracePt t="4629" x="5462588" y="3182938"/>
          <p14:tracePt t="4631" x="5414963" y="3198813"/>
          <p14:tracePt t="4645" x="5303838" y="3262313"/>
          <p14:tracePt t="4662" x="5256213" y="3294063"/>
          <p14:tracePt t="4678" x="5146675" y="3373438"/>
          <p14:tracePt t="4679" x="5067300" y="3421063"/>
          <p14:tracePt t="4696" x="4892675" y="3643313"/>
          <p14:tracePt t="4713" x="4765675" y="3816350"/>
          <p14:tracePt t="4729" x="4702175" y="3911600"/>
          <p14:tracePt t="4746" x="4638675" y="4022725"/>
          <p14:tracePt t="4761" x="4638675" y="4070350"/>
          <p14:tracePt t="4763" x="4622800" y="4102100"/>
          <p14:tracePt t="4779" x="4606925" y="4165600"/>
          <p14:tracePt t="4795" x="4606925" y="4244975"/>
          <p14:tracePt t="4796" x="4606925" y="4276725"/>
          <p14:tracePt t="4813" x="4606925" y="4356100"/>
          <p14:tracePt t="4831" x="4606925" y="4465638"/>
          <p14:tracePt t="4841" x="4606925" y="4497388"/>
          <p14:tracePt t="4846" x="4622800" y="4529138"/>
          <p14:tracePt t="4858" x="4622800" y="4560888"/>
          <p14:tracePt t="4866" x="4622800" y="4592638"/>
          <p14:tracePt t="4879" x="4638675" y="4624388"/>
          <p14:tracePt t="4897" x="4654550" y="4672013"/>
          <p14:tracePt t="4903" x="4654550" y="4719638"/>
          <p14:tracePt t="4907" x="4670425" y="4751388"/>
          <p14:tracePt t="4915" x="4702175" y="4799013"/>
          <p14:tracePt t="4929" x="4733925" y="4862513"/>
          <p14:tracePt t="4947" x="4765675" y="4941888"/>
          <p14:tracePt t="4962" x="4797425" y="4989513"/>
          <p14:tracePt t="4979" x="4829175" y="5037138"/>
          <p14:tracePt t="4996" x="4876800" y="5100638"/>
          <p14:tracePt t="5012" x="4908550" y="5116513"/>
          <p14:tracePt t="5029" x="4972050" y="5162550"/>
          <p14:tracePt t="5046" x="5003800" y="5210175"/>
          <p14:tracePt t="5063" x="5051425" y="5226050"/>
          <p14:tracePt t="5064" x="5083175" y="5241925"/>
          <p14:tracePt t="5079" x="5162550" y="5257800"/>
          <p14:tracePt t="5095" x="5240338" y="5273675"/>
          <p14:tracePt t="5112" x="5478463" y="5273675"/>
          <p14:tracePt t="5128" x="5605463" y="5257800"/>
          <p14:tracePt t="5145" x="5716588" y="5241925"/>
          <p14:tracePt t="5162" x="5873750" y="5178425"/>
          <p14:tracePt t="5178" x="5984875" y="5146675"/>
          <p14:tracePt t="5179" x="6048375" y="5100638"/>
          <p14:tracePt t="5195" x="6159500" y="5037138"/>
          <p14:tracePt t="5212" x="6302375" y="4910138"/>
          <p14:tracePt t="5244" x="6618288" y="4576763"/>
          <p14:tracePt t="5257" x="6713538" y="4435475"/>
          <p14:tracePt t="5261" x="6729413" y="4403725"/>
          <p14:tracePt t="5271" x="6777038" y="4340225"/>
          <p14:tracePt t="5278" x="6777038" y="4324350"/>
          <p14:tracePt t="5297" x="6808788" y="4260850"/>
          <p14:tracePt t="5312" x="6824663" y="4213225"/>
          <p14:tracePt t="5328" x="6840538" y="4213225"/>
          <p14:tracePt t="5345" x="6840538" y="4165600"/>
          <p14:tracePt t="5362" x="6840538" y="4133850"/>
          <p14:tracePt t="5378" x="6840538" y="4086225"/>
          <p14:tracePt t="5381" x="6840538" y="4006850"/>
          <p14:tracePt t="5395" x="6824663" y="3863975"/>
          <p14:tracePt t="5412" x="6808788" y="3738563"/>
          <p14:tracePt t="5413" x="6792913" y="3706813"/>
          <p14:tracePt t="5428" x="6777038" y="3643313"/>
          <p14:tracePt t="5445" x="6745288" y="3579813"/>
          <p14:tracePt t="5462" x="6697663" y="3500438"/>
          <p14:tracePt t="5478" x="6634163" y="3436938"/>
          <p14:tracePt t="5495" x="6602413" y="3405188"/>
          <p14:tracePt t="5497" x="6570663" y="3389313"/>
          <p14:tracePt t="5511" x="6507163" y="3341688"/>
          <p14:tracePt t="5529" x="6397625" y="3278188"/>
          <p14:tracePt t="5545" x="6302375" y="3230563"/>
          <p14:tracePt t="5564" x="6207125" y="3182938"/>
          <p14:tracePt t="5579" x="6143625" y="3167063"/>
          <p14:tracePt t="5595" x="6064250" y="3135313"/>
          <p14:tracePt t="5612" x="5969000" y="3119438"/>
          <p14:tracePt t="5629" x="5905500" y="3119438"/>
          <p14:tracePt t="5646" x="5794375" y="3119438"/>
          <p14:tracePt t="5662" x="5716588" y="3119438"/>
          <p14:tracePt t="5679" x="5637213" y="3151188"/>
          <p14:tracePt t="5681" x="5573713" y="3182938"/>
          <p14:tracePt t="5695" x="5446713" y="3230563"/>
          <p14:tracePt t="5712" x="5303838" y="3325813"/>
          <p14:tracePt t="5728" x="5208588" y="3405188"/>
          <p14:tracePt t="5730" x="5162550" y="3452813"/>
          <p14:tracePt t="5745" x="5099050" y="3484563"/>
          <p14:tracePt t="5762" x="5035550" y="3563938"/>
          <p14:tracePt t="5764" x="5019675" y="3595688"/>
          <p14:tracePt t="5779" x="4956175" y="3643313"/>
          <p14:tracePt t="5795" x="4892675" y="3738563"/>
          <p14:tracePt t="5811" x="4829175" y="3848100"/>
          <p14:tracePt t="5829" x="4749800" y="4102100"/>
          <p14:tracePt t="5845" x="4702175" y="4308475"/>
          <p14:tracePt t="5846" x="4686300" y="4356100"/>
          <p14:tracePt t="5862" x="4686300" y="4481513"/>
          <p14:tracePt t="5879" x="4686300" y="4560888"/>
          <p14:tracePt t="5880" x="4686300" y="4608513"/>
          <p14:tracePt t="5896" x="4686300" y="4656138"/>
          <p14:tracePt t="5911" x="4686300" y="4719638"/>
          <p14:tracePt t="5928" x="4686300" y="4783138"/>
          <p14:tracePt t="5929" x="4702175" y="4799013"/>
          <p14:tracePt t="5945" x="4733925" y="4862513"/>
          <p14:tracePt t="5948" x="4733925" y="4894263"/>
          <p14:tracePt t="5962" x="4749800" y="4941888"/>
          <p14:tracePt t="5964" x="4765675" y="4973638"/>
          <p14:tracePt t="5978" x="4813300" y="5021263"/>
          <p14:tracePt t="5996" x="4860925" y="5116513"/>
          <p14:tracePt t="6011" x="4908550" y="5162550"/>
          <p14:tracePt t="6031" x="4972050" y="5210175"/>
          <p14:tracePt t="6044" x="5035550" y="5257800"/>
          <p14:tracePt t="6062" x="5114925" y="5289550"/>
          <p14:tracePt t="6064" x="5178425" y="5305425"/>
          <p14:tracePt t="6078" x="5256213" y="5305425"/>
          <p14:tracePt t="6095" x="5462588" y="5305425"/>
          <p14:tracePt t="6112" x="5637213" y="5257800"/>
          <p14:tracePt t="6114" x="5700713" y="5241925"/>
          <p14:tracePt t="6128" x="5905500" y="5162550"/>
          <p14:tracePt t="6145" x="6032500" y="5068888"/>
          <p14:tracePt t="6147" x="6159500" y="4989513"/>
          <p14:tracePt t="6162" x="6318250" y="4846638"/>
          <p14:tracePt t="6178" x="6491288" y="4672013"/>
          <p14:tracePt t="6196" x="6824663" y="4324350"/>
          <p14:tracePt t="6211" x="6967538" y="4133850"/>
          <p14:tracePt t="6234" x="7077075" y="4006850"/>
          <p14:tracePt t="6238" x="7108825" y="3959225"/>
          <p14:tracePt t="6245" x="7124700" y="3927475"/>
          <p14:tracePt t="6262" x="7124700" y="3895725"/>
          <p14:tracePt t="6278" x="7140575" y="3863975"/>
          <p14:tracePt t="6295" x="7156450" y="3832225"/>
          <p14:tracePt t="6311" x="7156450" y="3800475"/>
          <p14:tracePt t="6328" x="7156450" y="3770313"/>
          <p14:tracePt t="6346" x="7156450" y="3675063"/>
          <p14:tracePt t="6347" x="7156450" y="3563938"/>
          <p14:tracePt t="6362" x="7077075" y="3405188"/>
          <p14:tracePt t="6378" x="7045325" y="3325813"/>
          <p14:tracePt t="6396" x="6999288" y="3262313"/>
          <p14:tracePt t="6398" x="6999288" y="3246438"/>
          <p14:tracePt t="6412" x="6967538" y="3182938"/>
          <p14:tracePt t="6418" x="6951663" y="3167063"/>
          <p14:tracePt t="6425" x="6935788" y="3151188"/>
          <p14:tracePt t="6431" x="6904038" y="3119438"/>
          <p14:tracePt t="6445" x="6872288" y="3087688"/>
          <p14:tracePt t="6470" x="6745288" y="3009900"/>
          <p14:tracePt t="6478" x="6618288" y="2962275"/>
          <p14:tracePt t="6496" x="6507163" y="2946400"/>
          <p14:tracePt t="6497" x="6443663" y="2930525"/>
          <p14:tracePt t="6512" x="6318250" y="2930525"/>
          <p14:tracePt t="6529" x="6223000" y="2930525"/>
          <p14:tracePt t="6547" x="6096000" y="2962275"/>
          <p14:tracePt t="6551" x="5984875" y="2994025"/>
          <p14:tracePt t="6561" x="5748338" y="3119438"/>
          <p14:tracePt t="6581" x="5446713" y="3341688"/>
          <p14:tracePt t="6596" x="5240338" y="3548063"/>
          <p14:tracePt t="6612" x="5192713" y="3627438"/>
          <p14:tracePt t="6628" x="5162550" y="3675063"/>
          <p14:tracePt t="6646" x="5146675" y="3754438"/>
          <p14:tracePt t="6650" x="5146675" y="3784600"/>
          <p14:tracePt t="6663" x="5178425" y="3895725"/>
          <p14:tracePt t="6678" x="5319713" y="4086225"/>
          <p14:tracePt t="6695" x="5794375" y="4435475"/>
          <p14:tracePt t="6712" x="6713538" y="4814888"/>
          <p14:tracePt t="6728" x="7124700" y="4910138"/>
          <p14:tracePt t="6732" x="7362825" y="4957763"/>
          <p14:tracePt t="6744" x="7694613" y="5037138"/>
          <p14:tracePt t="6763" x="7932738" y="5068888"/>
          <p14:tracePt t="6768" x="8012113" y="5068888"/>
          <p14:tracePt t="6773" x="8059738" y="5068888"/>
          <p14:tracePt t="6780" x="8091488" y="5068888"/>
          <p14:tracePt t="6795" x="8154988" y="5068888"/>
          <p14:tracePt t="6812" x="8202613" y="5068888"/>
          <p14:tracePt t="6816" x="8218488" y="5068888"/>
          <p14:tracePt t="6828" x="8264525" y="5068888"/>
          <p14:tracePt t="6845" x="8296275" y="5068888"/>
          <p14:tracePt t="6862" x="8312150" y="5068888"/>
          <p14:tracePt t="6864" x="8343900" y="5068888"/>
          <p14:tracePt t="6878" x="8375650" y="5068888"/>
          <p14:tracePt t="6896" x="8455025" y="5068888"/>
          <p14:tracePt t="6911" x="8518525" y="5068888"/>
          <p14:tracePt t="6927" x="8597900" y="5068888"/>
          <p14:tracePt t="6944" x="8788400" y="5068888"/>
          <p14:tracePt t="6961" x="8882063" y="5068888"/>
          <p14:tracePt t="6979" x="8993188" y="5084763"/>
          <p14:tracePt t="6995" x="9040813" y="5084763"/>
          <p14:tracePt t="7013" x="9104313" y="5100638"/>
          <p14:tracePt t="7028" x="9167813" y="5100638"/>
          <p14:tracePt t="7045" x="9215438" y="5100638"/>
          <p14:tracePt t="7062" x="9342438" y="5068888"/>
          <p14:tracePt t="7078" x="9421813" y="5021263"/>
          <p14:tracePt t="7096" x="9515475" y="4941888"/>
          <p14:tracePt t="7111" x="9594850" y="4910138"/>
          <p14:tracePt t="7130" x="9658350" y="4830763"/>
          <p14:tracePt t="7144" x="9705975" y="4783138"/>
          <p14:tracePt t="7162" x="9737725" y="4735513"/>
          <p14:tracePt t="7178" x="9769475" y="4719638"/>
          <p14:tracePt t="7196" x="9785350" y="4703763"/>
          <p14:tracePt t="7201" x="9801225" y="4687888"/>
          <p14:tracePt t="7211" x="9817100" y="4687888"/>
          <p14:tracePt t="7228" x="9817100" y="4656138"/>
          <p14:tracePt t="7244" x="9832975" y="4640263"/>
          <p14:tracePt t="7262" x="9832975" y="4592638"/>
          <p14:tracePt t="7278" x="9832975" y="4545013"/>
          <p14:tracePt t="7294" x="9832975" y="4513263"/>
          <p14:tracePt t="7295" x="9817100" y="4465638"/>
          <p14:tracePt t="7311" x="9817100" y="4451350"/>
          <p14:tracePt t="7328" x="9801225" y="4419600"/>
          <p14:tracePt t="7331" x="9801225" y="4403725"/>
          <p14:tracePt t="7345" x="9785350" y="4371975"/>
          <p14:tracePt t="7365" x="9769475" y="4340225"/>
          <p14:tracePt t="7370" x="9753600" y="4340225"/>
          <p14:tracePt t="7384" x="9721850" y="4324350"/>
          <p14:tracePt t="7398" x="9674225" y="4292600"/>
          <p14:tracePt t="7404" x="9642475" y="4276725"/>
          <p14:tracePt t="7410" x="9594850" y="4276725"/>
          <p14:tracePt t="7428" x="9515475" y="4276725"/>
          <p14:tracePt t="7432" x="9467850" y="4276725"/>
          <p14:tracePt t="7448" x="9405938" y="4260850"/>
          <p14:tracePt t="7456" x="9374188" y="4260850"/>
          <p14:tracePt t="7462" x="9342438" y="4260850"/>
          <p14:tracePt t="7470" x="9326563" y="4260850"/>
          <p14:tracePt t="7478" x="9310688" y="4260850"/>
          <p14:tracePt t="7494" x="9263063" y="4260850"/>
          <p14:tracePt t="7511" x="9231313" y="4260850"/>
          <p14:tracePt t="7528" x="9199563" y="4260850"/>
          <p14:tracePt t="7531" x="9183688" y="4260850"/>
          <p14:tracePt t="7544" x="9167813" y="4260850"/>
          <p14:tracePt t="7561" x="9151938" y="4260850"/>
          <p14:tracePt t="7564" x="9104313" y="4260850"/>
          <p14:tracePt t="7578" x="9088438" y="4292600"/>
          <p14:tracePt t="7596" x="8993188" y="4356100"/>
          <p14:tracePt t="7611" x="8961438" y="4419600"/>
          <p14:tracePt t="7628" x="8897938" y="4481513"/>
          <p14:tracePt t="7635" x="8866188" y="4513263"/>
          <p14:tracePt t="7640" x="8866188" y="4545013"/>
          <p14:tracePt t="7645" x="8820150" y="4560888"/>
          <p14:tracePt t="7661" x="8788400" y="4592638"/>
          <p14:tracePt t="7678" x="8772525" y="4624388"/>
          <p14:tracePt t="7679" x="8756650" y="4640263"/>
          <p14:tracePt t="7694" x="8740775" y="4656138"/>
          <p14:tracePt t="7713" x="8724900" y="4672013"/>
          <p14:tracePt t="7728" x="8709025" y="4687888"/>
          <p14:tracePt t="7754" x="8709025" y="4703763"/>
          <p14:tracePt t="7762" x="8709025" y="4719638"/>
          <p14:tracePt t="7777" x="8709025" y="4735513"/>
          <p14:tracePt t="7794" x="8709025" y="4751388"/>
          <p14:tracePt t="7795" x="8709025" y="4767263"/>
          <p14:tracePt t="7811" x="8724900" y="4783138"/>
          <p14:tracePt t="7829" x="8740775" y="4799013"/>
          <p14:tracePt t="7833" x="8772525" y="4814888"/>
          <p14:tracePt t="7844" x="8788400" y="4814888"/>
          <p14:tracePt t="7861" x="8820150" y="4846638"/>
          <p14:tracePt t="7878" x="8850313" y="4862513"/>
          <p14:tracePt t="7894" x="8882063" y="4878388"/>
          <p14:tracePt t="7911" x="8913813" y="4910138"/>
          <p14:tracePt t="7928" x="8961438" y="4941888"/>
          <p14:tracePt t="7946" x="9009063" y="4957763"/>
          <p14:tracePt t="7961" x="9040813" y="4973638"/>
          <p14:tracePt t="7979" x="9104313" y="5021263"/>
          <p14:tracePt t="7995" x="9120188" y="5021263"/>
          <p14:tracePt t="8001" x="9151938" y="5021263"/>
          <p14:tracePt t="8011" x="9231313" y="5037138"/>
          <p14:tracePt t="8028" x="9278938" y="5053013"/>
          <p14:tracePt t="8035" x="9326563" y="5068888"/>
          <p14:tracePt t="8044" x="9358313" y="5068888"/>
          <p14:tracePt t="8063" x="9421813" y="5084763"/>
          <p14:tracePt t="8078" x="9467850" y="5084763"/>
          <p14:tracePt t="8094" x="9515475" y="5084763"/>
          <p14:tracePt t="8112" x="9563100" y="5084763"/>
          <p14:tracePt t="8128" x="9594850" y="5084763"/>
          <p14:tracePt t="8134" x="9610725" y="5084763"/>
          <p14:tracePt t="8139" x="9642475" y="5084763"/>
          <p14:tracePt t="8147" x="9658350" y="5068888"/>
          <p14:tracePt t="8161" x="9721850" y="5053013"/>
          <p14:tracePt t="8178" x="9753600" y="5037138"/>
          <p14:tracePt t="8182" x="9785350" y="5005388"/>
          <p14:tracePt t="8195" x="9817100" y="4957763"/>
          <p14:tracePt t="8214" x="9880600" y="4926013"/>
          <p14:tracePt t="8227" x="9912350" y="4894263"/>
          <p14:tracePt t="8244" x="9928225" y="4862513"/>
          <p14:tracePt t="8261" x="9959975" y="4846638"/>
          <p14:tracePt t="8277" x="9975850" y="4830763"/>
          <p14:tracePt t="8294" x="9991725" y="4830763"/>
          <p14:tracePt t="8310" x="10007600" y="4814888"/>
          <p14:tracePt t="8331" x="10007600" y="4799013"/>
          <p14:tracePt t="8351" x="10007600" y="4783138"/>
          <p14:tracePt t="8368" x="10007600" y="4767263"/>
          <p14:tracePt t="8378" x="10007600" y="4735513"/>
          <p14:tracePt t="8402" x="9991725" y="4735513"/>
          <p14:tracePt t="8411" x="9991725" y="4719638"/>
          <p14:tracePt t="8413" x="9991725" y="4703763"/>
          <p14:tracePt t="8427" x="9975850" y="4687888"/>
          <p14:tracePt t="8444" x="9975850" y="4672013"/>
          <p14:tracePt t="8461" x="9959975" y="4656138"/>
          <p14:tracePt t="8463" x="9944100" y="4640263"/>
          <p14:tracePt t="8477" x="9944100" y="4624388"/>
          <p14:tracePt t="8495" x="9928225" y="4608513"/>
          <p14:tracePt t="8497" x="9912350" y="4608513"/>
          <p14:tracePt t="8511" x="9912350" y="4592638"/>
          <p14:tracePt t="8528" x="9896475" y="4560888"/>
          <p14:tracePt t="8550" x="9880600" y="4545013"/>
          <p14:tracePt t="8561" x="9880600" y="4529138"/>
          <p14:tracePt t="8577" x="9864725" y="4481513"/>
          <p14:tracePt t="8601" x="9864725" y="4465638"/>
          <p14:tracePt t="8613" x="9848850" y="4435475"/>
          <p14:tracePt t="8628" x="9848850" y="4419600"/>
          <p14:tracePt t="8644" x="9848850" y="4403725"/>
          <p14:tracePt t="8662" x="9832975" y="4371975"/>
          <p14:tracePt t="8678" x="9817100" y="4356100"/>
          <p14:tracePt t="8695" x="9817100" y="4324350"/>
          <p14:tracePt t="8711" x="9801225" y="4308475"/>
          <p14:tracePt t="8728" x="9785350" y="4260850"/>
          <p14:tracePt t="8744" x="9753600" y="4229100"/>
          <p14:tracePt t="8762" x="9737725" y="4213225"/>
          <p14:tracePt t="8777" x="9737725" y="4197350"/>
          <p14:tracePt t="8794" x="9737725" y="4181475"/>
          <p14:tracePt t="8810" x="9721850" y="4165600"/>
          <p14:tracePt t="8811" x="9721850" y="4149725"/>
          <p14:tracePt t="8835" x="9721850" y="4133850"/>
          <p14:tracePt t="8844" x="9705975" y="4117975"/>
          <p14:tracePt t="8861" x="9690100" y="4102100"/>
          <p14:tracePt t="8881" x="9690100" y="4070350"/>
          <p14:tracePt t="8894" x="9690100" y="4054475"/>
          <p14:tracePt t="8912" x="9690100" y="4022725"/>
          <p14:tracePt t="8915" x="9674225" y="4022725"/>
          <p14:tracePt t="8928" x="9674225" y="4006850"/>
          <p14:tracePt t="8948" x="9674225" y="3990975"/>
          <p14:tracePt t="8964" x="9658350" y="3990975"/>
          <p14:tracePt t="8977" x="9658350" y="3959225"/>
          <p14:tracePt t="18787" x="9451975" y="3198813"/>
          <p14:tracePt t="18793" x="9231313" y="2392363"/>
          <p14:tracePt t="18807" x="8882063" y="1014413"/>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217</TotalTime>
  <Words>1505</Words>
  <Application>Microsoft Office PowerPoint</Application>
  <PresentationFormat>Widescreen</PresentationFormat>
  <Paragraphs>183</Paragraphs>
  <Slides>23</Slides>
  <Notes>1</Notes>
  <HiddenSlides>0</HiddenSlides>
  <MMClips>22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BPreplay</vt:lpstr>
      <vt:lpstr>Calibri</vt:lpstr>
      <vt:lpstr>Courier New</vt:lpstr>
      <vt:lpstr>SassoonPrimaryInfant</vt:lpstr>
      <vt:lpstr>Trebuchet MS</vt:lpstr>
      <vt:lpstr>Twinkl</vt:lpstr>
      <vt:lpstr>Wingdings 3</vt:lpstr>
      <vt:lpstr>ヒラギノ角ゴ ProN W3</vt:lpstr>
      <vt:lpstr>Facet</vt:lpstr>
      <vt:lpstr>Key Stage Two SATs Information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Pattern of letters, words that help us to… READ!   Reading is like a high-spede geussing game in which the readers brain tries to maek sence out of the funny black mraks on the paeg. It’s the brian that dose the wrok not the boook. So even all if words the the on page get midex pu te bniar can ususayll wrok out what shud be ther. Clever tihng, the brian. - from “The Languages Book” published by The English and Media Centre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Thresholds…</vt:lpstr>
      <vt:lpstr>PowerPoint Presentation</vt:lpstr>
      <vt:lpstr>PowerPoint Presentation</vt:lpstr>
      <vt:lpstr>PowerPoint Presentation</vt:lpstr>
      <vt:lpstr>PowerPoint Presentation</vt:lpstr>
      <vt:lpstr>Help at 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Stage Two SATs workshop</dc:title>
  <dc:creator>Scarlett Merrill</dc:creator>
  <cp:lastModifiedBy>P Evans (CPS)</cp:lastModifiedBy>
  <cp:revision>17</cp:revision>
  <dcterms:created xsi:type="dcterms:W3CDTF">2018-03-22T21:57:53Z</dcterms:created>
  <dcterms:modified xsi:type="dcterms:W3CDTF">2024-04-22T13:44:05Z</dcterms:modified>
</cp:coreProperties>
</file>