
<file path=[Content_Types].xml><?xml version="1.0" encoding="utf-8"?>
<Types xmlns="http://schemas.openxmlformats.org/package/2006/content-types"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26.jpg" ContentType="image/jpe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70" r:id="rId6"/>
    <p:sldId id="259" r:id="rId7"/>
    <p:sldId id="271" r:id="rId8"/>
    <p:sldId id="261" r:id="rId9"/>
    <p:sldId id="272" r:id="rId10"/>
    <p:sldId id="268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0D1C95-641A-4BFC-B412-41E109780491}" v="6" dt="2024-05-23T15:16:32.6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 Evans (CPS)" userId="e0525d84-9ea4-42e0-87e5-73712da9d4e0" providerId="ADAL" clId="{D20D1C95-641A-4BFC-B412-41E109780491}"/>
    <pc:docChg chg="modSld">
      <pc:chgData name="P Evans (CPS)" userId="e0525d84-9ea4-42e0-87e5-73712da9d4e0" providerId="ADAL" clId="{D20D1C95-641A-4BFC-B412-41E109780491}" dt="2024-05-23T15:16:32.664" v="5"/>
      <pc:docMkLst>
        <pc:docMk/>
      </pc:docMkLst>
      <pc:sldChg chg="addSp delSp modSp modTransition modAnim">
        <pc:chgData name="P Evans (CPS)" userId="e0525d84-9ea4-42e0-87e5-73712da9d4e0" providerId="ADAL" clId="{D20D1C95-641A-4BFC-B412-41E109780491}" dt="2024-05-23T15:11:26.850" v="2"/>
        <pc:sldMkLst>
          <pc:docMk/>
          <pc:sldMk cId="1132547398" sldId="256"/>
        </pc:sldMkLst>
        <pc:picChg chg="add del mod">
          <ac:chgData name="P Evans (CPS)" userId="e0525d84-9ea4-42e0-87e5-73712da9d4e0" providerId="ADAL" clId="{D20D1C95-641A-4BFC-B412-41E109780491}" dt="2024-05-23T14:48:14.889" v="1"/>
          <ac:picMkLst>
            <pc:docMk/>
            <pc:sldMk cId="1132547398" sldId="256"/>
            <ac:picMk id="7" creationId="{C155DCC0-EAE1-314C-FB63-CBD26ED7D4F2}"/>
          </ac:picMkLst>
        </pc:picChg>
        <pc:picChg chg="add mod">
          <ac:chgData name="P Evans (CPS)" userId="e0525d84-9ea4-42e0-87e5-73712da9d4e0" providerId="ADAL" clId="{D20D1C95-641A-4BFC-B412-41E109780491}" dt="2024-05-23T15:11:26.850" v="2"/>
          <ac:picMkLst>
            <pc:docMk/>
            <pc:sldMk cId="1132547398" sldId="256"/>
            <ac:picMk id="13" creationId="{7A1B7D99-928F-0F6C-1964-79B318E8A5B4}"/>
          </ac:picMkLst>
        </pc:picChg>
      </pc:sldChg>
      <pc:sldChg chg="addSp delSp modSp modTransition modAnim">
        <pc:chgData name="P Evans (CPS)" userId="e0525d84-9ea4-42e0-87e5-73712da9d4e0" providerId="ADAL" clId="{D20D1C95-641A-4BFC-B412-41E109780491}" dt="2024-05-23T15:11:26.850" v="2"/>
        <pc:sldMkLst>
          <pc:docMk/>
          <pc:sldMk cId="2944773773" sldId="257"/>
        </pc:sldMkLst>
        <pc:picChg chg="add del mod">
          <ac:chgData name="P Evans (CPS)" userId="e0525d84-9ea4-42e0-87e5-73712da9d4e0" providerId="ADAL" clId="{D20D1C95-641A-4BFC-B412-41E109780491}" dt="2024-05-23T14:48:14.889" v="1"/>
          <ac:picMkLst>
            <pc:docMk/>
            <pc:sldMk cId="2944773773" sldId="257"/>
            <ac:picMk id="4" creationId="{13E380A9-F73D-57C9-7B79-5AEA04469352}"/>
          </ac:picMkLst>
        </pc:picChg>
        <pc:picChg chg="add mod">
          <ac:chgData name="P Evans (CPS)" userId="e0525d84-9ea4-42e0-87e5-73712da9d4e0" providerId="ADAL" clId="{D20D1C95-641A-4BFC-B412-41E109780491}" dt="2024-05-23T15:11:26.850" v="2"/>
          <ac:picMkLst>
            <pc:docMk/>
            <pc:sldMk cId="2944773773" sldId="257"/>
            <ac:picMk id="8" creationId="{B427B0F8-BFF4-DA75-D58E-DE71F4F76624}"/>
          </ac:picMkLst>
        </pc:picChg>
      </pc:sldChg>
      <pc:sldChg chg="addSp modSp modTransition">
        <pc:chgData name="P Evans (CPS)" userId="e0525d84-9ea4-42e0-87e5-73712da9d4e0" providerId="ADAL" clId="{D20D1C95-641A-4BFC-B412-41E109780491}" dt="2024-05-23T15:11:26.850" v="2"/>
        <pc:sldMkLst>
          <pc:docMk/>
          <pc:sldMk cId="3059400056" sldId="258"/>
        </pc:sldMkLst>
        <pc:picChg chg="add mod">
          <ac:chgData name="P Evans (CPS)" userId="e0525d84-9ea4-42e0-87e5-73712da9d4e0" providerId="ADAL" clId="{D20D1C95-641A-4BFC-B412-41E109780491}" dt="2024-05-23T15:11:26.850" v="2"/>
          <ac:picMkLst>
            <pc:docMk/>
            <pc:sldMk cId="3059400056" sldId="258"/>
            <ac:picMk id="4" creationId="{1A93CE54-D581-7A52-FD7A-D00B5DA6D12E}"/>
          </ac:picMkLst>
        </pc:picChg>
      </pc:sldChg>
      <pc:sldChg chg="addSp modSp modTransition">
        <pc:chgData name="P Evans (CPS)" userId="e0525d84-9ea4-42e0-87e5-73712da9d4e0" providerId="ADAL" clId="{D20D1C95-641A-4BFC-B412-41E109780491}" dt="2024-05-23T15:11:26.850" v="2"/>
        <pc:sldMkLst>
          <pc:docMk/>
          <pc:sldMk cId="3582741607" sldId="259"/>
        </pc:sldMkLst>
        <pc:picChg chg="add mod">
          <ac:chgData name="P Evans (CPS)" userId="e0525d84-9ea4-42e0-87e5-73712da9d4e0" providerId="ADAL" clId="{D20D1C95-641A-4BFC-B412-41E109780491}" dt="2024-05-23T15:11:26.850" v="2"/>
          <ac:picMkLst>
            <pc:docMk/>
            <pc:sldMk cId="3582741607" sldId="259"/>
            <ac:picMk id="3" creationId="{9EB0412C-5887-DFF7-C128-AC700883A52C}"/>
          </ac:picMkLst>
        </pc:picChg>
      </pc:sldChg>
      <pc:sldChg chg="addSp modSp modTransition">
        <pc:chgData name="P Evans (CPS)" userId="e0525d84-9ea4-42e0-87e5-73712da9d4e0" providerId="ADAL" clId="{D20D1C95-641A-4BFC-B412-41E109780491}" dt="2024-05-23T15:11:26.850" v="2"/>
        <pc:sldMkLst>
          <pc:docMk/>
          <pc:sldMk cId="2340244561" sldId="261"/>
        </pc:sldMkLst>
        <pc:picChg chg="add mod">
          <ac:chgData name="P Evans (CPS)" userId="e0525d84-9ea4-42e0-87e5-73712da9d4e0" providerId="ADAL" clId="{D20D1C95-641A-4BFC-B412-41E109780491}" dt="2024-05-23T15:11:26.850" v="2"/>
          <ac:picMkLst>
            <pc:docMk/>
            <pc:sldMk cId="2340244561" sldId="261"/>
            <ac:picMk id="5" creationId="{21204112-DA5B-E088-F3D8-4609D3080AF4}"/>
          </ac:picMkLst>
        </pc:picChg>
      </pc:sldChg>
      <pc:sldChg chg="addSp delSp modSp mod modTransition modAnim">
        <pc:chgData name="P Evans (CPS)" userId="e0525d84-9ea4-42e0-87e5-73712da9d4e0" providerId="ADAL" clId="{D20D1C95-641A-4BFC-B412-41E109780491}" dt="2024-05-23T15:16:32.664" v="5"/>
        <pc:sldMkLst>
          <pc:docMk/>
          <pc:sldMk cId="2925237597" sldId="268"/>
        </pc:sldMkLst>
        <pc:picChg chg="add del mod">
          <ac:chgData name="P Evans (CPS)" userId="e0525d84-9ea4-42e0-87e5-73712da9d4e0" providerId="ADAL" clId="{D20D1C95-641A-4BFC-B412-41E109780491}" dt="2024-05-23T15:14:51.978" v="4"/>
          <ac:picMkLst>
            <pc:docMk/>
            <pc:sldMk cId="2925237597" sldId="268"/>
            <ac:picMk id="4" creationId="{66B876AE-7AEE-B428-87BD-A21ECC670C56}"/>
          </ac:picMkLst>
        </pc:picChg>
        <pc:picChg chg="add del mod ord">
          <ac:chgData name="P Evans (CPS)" userId="e0525d84-9ea4-42e0-87e5-73712da9d4e0" providerId="ADAL" clId="{D20D1C95-641A-4BFC-B412-41E109780491}" dt="2024-05-23T15:16:32.664" v="5"/>
          <ac:picMkLst>
            <pc:docMk/>
            <pc:sldMk cId="2925237597" sldId="268"/>
            <ac:picMk id="8" creationId="{699B6CB3-CA7A-53F4-8F05-9FE6DDBF04AE}"/>
          </ac:picMkLst>
        </pc:picChg>
        <pc:picChg chg="add mod">
          <ac:chgData name="P Evans (CPS)" userId="e0525d84-9ea4-42e0-87e5-73712da9d4e0" providerId="ADAL" clId="{D20D1C95-641A-4BFC-B412-41E109780491}" dt="2024-05-23T15:16:32.664" v="5"/>
          <ac:picMkLst>
            <pc:docMk/>
            <pc:sldMk cId="2925237597" sldId="268"/>
            <ac:picMk id="10" creationId="{F4DFE979-AA14-95C8-5FA7-98ECB72CDB8F}"/>
          </ac:picMkLst>
        </pc:picChg>
      </pc:sldChg>
      <pc:sldChg chg="addSp delSp modSp modTransition modAnim">
        <pc:chgData name="P Evans (CPS)" userId="e0525d84-9ea4-42e0-87e5-73712da9d4e0" providerId="ADAL" clId="{D20D1C95-641A-4BFC-B412-41E109780491}" dt="2024-05-23T15:11:26.850" v="2"/>
        <pc:sldMkLst>
          <pc:docMk/>
          <pc:sldMk cId="2062620557" sldId="269"/>
        </pc:sldMkLst>
        <pc:picChg chg="add del mod">
          <ac:chgData name="P Evans (CPS)" userId="e0525d84-9ea4-42e0-87e5-73712da9d4e0" providerId="ADAL" clId="{D20D1C95-641A-4BFC-B412-41E109780491}" dt="2024-05-23T14:48:14.889" v="1"/>
          <ac:picMkLst>
            <pc:docMk/>
            <pc:sldMk cId="2062620557" sldId="269"/>
            <ac:picMk id="10" creationId="{79AD0A70-0E57-E159-8714-E79F7DE6EAA5}"/>
          </ac:picMkLst>
        </pc:picChg>
        <pc:picChg chg="add mod">
          <ac:chgData name="P Evans (CPS)" userId="e0525d84-9ea4-42e0-87e5-73712da9d4e0" providerId="ADAL" clId="{D20D1C95-641A-4BFC-B412-41E109780491}" dt="2024-05-23T15:11:26.850" v="2"/>
          <ac:picMkLst>
            <pc:docMk/>
            <pc:sldMk cId="2062620557" sldId="269"/>
            <ac:picMk id="17" creationId="{99254C19-3878-F51B-5324-EFB718FF75B9}"/>
          </ac:picMkLst>
        </pc:picChg>
      </pc:sldChg>
      <pc:sldChg chg="addSp modSp modTransition">
        <pc:chgData name="P Evans (CPS)" userId="e0525d84-9ea4-42e0-87e5-73712da9d4e0" providerId="ADAL" clId="{D20D1C95-641A-4BFC-B412-41E109780491}" dt="2024-05-23T15:11:26.850" v="2"/>
        <pc:sldMkLst>
          <pc:docMk/>
          <pc:sldMk cId="2566779578" sldId="270"/>
        </pc:sldMkLst>
        <pc:picChg chg="add mod">
          <ac:chgData name="P Evans (CPS)" userId="e0525d84-9ea4-42e0-87e5-73712da9d4e0" providerId="ADAL" clId="{D20D1C95-641A-4BFC-B412-41E109780491}" dt="2024-05-23T15:11:26.850" v="2"/>
          <ac:picMkLst>
            <pc:docMk/>
            <pc:sldMk cId="2566779578" sldId="270"/>
            <ac:picMk id="5" creationId="{72C72526-0675-2E94-740F-91429C604F92}"/>
          </ac:picMkLst>
        </pc:picChg>
      </pc:sldChg>
      <pc:sldChg chg="addSp modSp modTransition">
        <pc:chgData name="P Evans (CPS)" userId="e0525d84-9ea4-42e0-87e5-73712da9d4e0" providerId="ADAL" clId="{D20D1C95-641A-4BFC-B412-41E109780491}" dt="2024-05-23T15:11:26.850" v="2"/>
        <pc:sldMkLst>
          <pc:docMk/>
          <pc:sldMk cId="2684985849" sldId="271"/>
        </pc:sldMkLst>
        <pc:picChg chg="add mod">
          <ac:chgData name="P Evans (CPS)" userId="e0525d84-9ea4-42e0-87e5-73712da9d4e0" providerId="ADAL" clId="{D20D1C95-641A-4BFC-B412-41E109780491}" dt="2024-05-23T15:11:26.850" v="2"/>
          <ac:picMkLst>
            <pc:docMk/>
            <pc:sldMk cId="2684985849" sldId="271"/>
            <ac:picMk id="4" creationId="{9E20FEB5-4FCE-B105-126C-FCE91D26621A}"/>
          </ac:picMkLst>
        </pc:picChg>
      </pc:sldChg>
      <pc:sldChg chg="addSp modSp modTransition">
        <pc:chgData name="P Evans (CPS)" userId="e0525d84-9ea4-42e0-87e5-73712da9d4e0" providerId="ADAL" clId="{D20D1C95-641A-4BFC-B412-41E109780491}" dt="2024-05-23T15:11:26.850" v="2"/>
        <pc:sldMkLst>
          <pc:docMk/>
          <pc:sldMk cId="358899787" sldId="272"/>
        </pc:sldMkLst>
        <pc:picChg chg="add mod">
          <ac:chgData name="P Evans (CPS)" userId="e0525d84-9ea4-42e0-87e5-73712da9d4e0" providerId="ADAL" clId="{D20D1C95-641A-4BFC-B412-41E109780491}" dt="2024-05-23T15:11:26.850" v="2"/>
          <ac:picMkLst>
            <pc:docMk/>
            <pc:sldMk cId="358899787" sldId="272"/>
            <ac:picMk id="6" creationId="{21284B4A-BB65-FC22-A4E3-BBAC1CA77D87}"/>
          </ac:picMkLst>
        </pc:picChg>
      </pc:sldChg>
      <pc:sldChg chg="addSp modSp modTransition">
        <pc:chgData name="P Evans (CPS)" userId="e0525d84-9ea4-42e0-87e5-73712da9d4e0" providerId="ADAL" clId="{D20D1C95-641A-4BFC-B412-41E109780491}" dt="2024-05-23T15:11:26.850" v="2"/>
        <pc:sldMkLst>
          <pc:docMk/>
          <pc:sldMk cId="3130334219" sldId="273"/>
        </pc:sldMkLst>
        <pc:picChg chg="add mod">
          <ac:chgData name="P Evans (CPS)" userId="e0525d84-9ea4-42e0-87e5-73712da9d4e0" providerId="ADAL" clId="{D20D1C95-641A-4BFC-B412-41E109780491}" dt="2024-05-23T15:11:26.850" v="2"/>
          <ac:picMkLst>
            <pc:docMk/>
            <pc:sldMk cId="3130334219" sldId="273"/>
            <ac:picMk id="4" creationId="{025647FF-76B2-68E1-9742-3617D107841A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7CE9D7-1D23-4A38-A8A9-BAE427AEE76C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15902EF-A333-466B-9709-D3D06CE4ABEE}">
      <dgm:prSet/>
      <dgm:spPr/>
      <dgm:t>
        <a:bodyPr/>
        <a:lstStyle/>
        <a:p>
          <a:r>
            <a:rPr lang="en-GB" dirty="0"/>
            <a:t>Arrive at school on the day from 8:30am in clothes to travel in.</a:t>
          </a:r>
        </a:p>
        <a:p>
          <a:r>
            <a:rPr lang="en-US" dirty="0"/>
            <a:t>Enter through the main doors and place all bags in the hall.</a:t>
          </a:r>
        </a:p>
      </dgm:t>
    </dgm:pt>
    <dgm:pt modelId="{3FE1CFA3-44FE-4D36-BE70-168FAFD09D8F}" type="parTrans" cxnId="{7BBDE373-D111-4383-B3FA-C0AFA627A976}">
      <dgm:prSet/>
      <dgm:spPr/>
      <dgm:t>
        <a:bodyPr/>
        <a:lstStyle/>
        <a:p>
          <a:endParaRPr lang="en-US"/>
        </a:p>
      </dgm:t>
    </dgm:pt>
    <dgm:pt modelId="{44EA7CBE-B54D-46B5-AAAC-B10B20670649}" type="sibTrans" cxnId="{7BBDE373-D111-4383-B3FA-C0AFA627A976}">
      <dgm:prSet/>
      <dgm:spPr/>
      <dgm:t>
        <a:bodyPr/>
        <a:lstStyle/>
        <a:p>
          <a:endParaRPr lang="en-US"/>
        </a:p>
      </dgm:t>
    </dgm:pt>
    <dgm:pt modelId="{FA03E28B-65D9-4C1B-A965-C6C99BE0383B}">
      <dgm:prSet/>
      <dgm:spPr/>
      <dgm:t>
        <a:bodyPr/>
        <a:lstStyle/>
        <a:p>
          <a:r>
            <a:rPr lang="en-GB"/>
            <a:t>Any medication your child may need will be signed in.</a:t>
          </a:r>
          <a:endParaRPr lang="en-US"/>
        </a:p>
      </dgm:t>
    </dgm:pt>
    <dgm:pt modelId="{51174A8D-4DD4-41BA-A9E0-B5A209043E43}" type="parTrans" cxnId="{71EC5885-EE2F-40AD-AFDB-DE4DEEDFBFFC}">
      <dgm:prSet/>
      <dgm:spPr/>
      <dgm:t>
        <a:bodyPr/>
        <a:lstStyle/>
        <a:p>
          <a:endParaRPr lang="en-US"/>
        </a:p>
      </dgm:t>
    </dgm:pt>
    <dgm:pt modelId="{A5A7F1E4-B714-4085-A2A0-ED461C6425CC}" type="sibTrans" cxnId="{71EC5885-EE2F-40AD-AFDB-DE4DEEDFBFFC}">
      <dgm:prSet/>
      <dgm:spPr/>
      <dgm:t>
        <a:bodyPr/>
        <a:lstStyle/>
        <a:p>
          <a:endParaRPr lang="en-US"/>
        </a:p>
      </dgm:t>
    </dgm:pt>
    <dgm:pt modelId="{5F1036E5-F61F-48C0-85F4-7AC9501CE9A5}">
      <dgm:prSet/>
      <dgm:spPr/>
      <dgm:t>
        <a:bodyPr/>
        <a:lstStyle/>
        <a:p>
          <a:r>
            <a:rPr lang="en-GB"/>
            <a:t>Leave approx. 9am</a:t>
          </a:r>
          <a:endParaRPr lang="en-US"/>
        </a:p>
      </dgm:t>
    </dgm:pt>
    <dgm:pt modelId="{3FE9ACC3-2319-404F-89F6-8AD97ED9DA99}" type="parTrans" cxnId="{EF0E2283-8CE8-4968-8C0E-A7A45DE3B9F6}">
      <dgm:prSet/>
      <dgm:spPr/>
      <dgm:t>
        <a:bodyPr/>
        <a:lstStyle/>
        <a:p>
          <a:endParaRPr lang="en-US"/>
        </a:p>
      </dgm:t>
    </dgm:pt>
    <dgm:pt modelId="{221CAFAA-42B3-4AE9-925B-C9041EB034D0}" type="sibTrans" cxnId="{EF0E2283-8CE8-4968-8C0E-A7A45DE3B9F6}">
      <dgm:prSet/>
      <dgm:spPr/>
      <dgm:t>
        <a:bodyPr/>
        <a:lstStyle/>
        <a:p>
          <a:endParaRPr lang="en-US"/>
        </a:p>
      </dgm:t>
    </dgm:pt>
    <dgm:pt modelId="{34CD8527-B3E7-4E5A-9C93-2EE01AFB6035}">
      <dgm:prSet/>
      <dgm:spPr/>
      <dgm:t>
        <a:bodyPr/>
        <a:lstStyle/>
        <a:p>
          <a:r>
            <a:rPr lang="en-GB"/>
            <a:t>It is roughly a 4 hour journey – the coach normally drives for around 2 and a half hours and then stop at a service station.</a:t>
          </a:r>
          <a:endParaRPr lang="en-US"/>
        </a:p>
      </dgm:t>
    </dgm:pt>
    <dgm:pt modelId="{03370E59-BECA-4B7E-8B79-F869305EF48C}" type="parTrans" cxnId="{B69AA736-EC08-4F50-8F44-0F7FB2F5B573}">
      <dgm:prSet/>
      <dgm:spPr/>
      <dgm:t>
        <a:bodyPr/>
        <a:lstStyle/>
        <a:p>
          <a:endParaRPr lang="en-US"/>
        </a:p>
      </dgm:t>
    </dgm:pt>
    <dgm:pt modelId="{010521A8-584F-41D9-983C-780A23E8B73F}" type="sibTrans" cxnId="{B69AA736-EC08-4F50-8F44-0F7FB2F5B573}">
      <dgm:prSet/>
      <dgm:spPr/>
      <dgm:t>
        <a:bodyPr/>
        <a:lstStyle/>
        <a:p>
          <a:endParaRPr lang="en-US"/>
        </a:p>
      </dgm:t>
    </dgm:pt>
    <dgm:pt modelId="{91DB38C0-C8F9-4EB5-9F90-4B21D0FE6822}">
      <dgm:prSet/>
      <dgm:spPr/>
      <dgm:t>
        <a:bodyPr/>
        <a:lstStyle/>
        <a:p>
          <a:r>
            <a:rPr lang="en-GB"/>
            <a:t>I will inform the school when we have arrived.</a:t>
          </a:r>
          <a:endParaRPr lang="en-US"/>
        </a:p>
      </dgm:t>
    </dgm:pt>
    <dgm:pt modelId="{F0C52A30-DBDC-4101-88FF-F7B55DC7A450}" type="parTrans" cxnId="{6C1AC53B-674B-4155-8077-B55C23323F7C}">
      <dgm:prSet/>
      <dgm:spPr/>
      <dgm:t>
        <a:bodyPr/>
        <a:lstStyle/>
        <a:p>
          <a:endParaRPr lang="en-US"/>
        </a:p>
      </dgm:t>
    </dgm:pt>
    <dgm:pt modelId="{B63D1AA8-3F67-4C67-8BC5-63C3B0F92A71}" type="sibTrans" cxnId="{6C1AC53B-674B-4155-8077-B55C23323F7C}">
      <dgm:prSet/>
      <dgm:spPr/>
      <dgm:t>
        <a:bodyPr/>
        <a:lstStyle/>
        <a:p>
          <a:endParaRPr lang="en-US"/>
        </a:p>
      </dgm:t>
    </dgm:pt>
    <dgm:pt modelId="{0ABD9C02-A6AC-4D7A-8682-6C29BBB8C710}">
      <dgm:prSet/>
      <dgm:spPr/>
      <dgm:t>
        <a:bodyPr/>
        <a:lstStyle/>
        <a:p>
          <a:r>
            <a:rPr lang="en-GB"/>
            <a:t>You will need a packed lunch for Monday in a disposable bag that we can bin plus a drink in a water bottle that can handle a bump or two</a:t>
          </a:r>
          <a:endParaRPr lang="en-US"/>
        </a:p>
      </dgm:t>
    </dgm:pt>
    <dgm:pt modelId="{6CBF1813-BD04-40C6-8106-590FC3C30C21}" type="parTrans" cxnId="{18EA863E-8EB6-428E-A1B0-9C168A4E895F}">
      <dgm:prSet/>
      <dgm:spPr/>
      <dgm:t>
        <a:bodyPr/>
        <a:lstStyle/>
        <a:p>
          <a:endParaRPr lang="en-US"/>
        </a:p>
      </dgm:t>
    </dgm:pt>
    <dgm:pt modelId="{393CC166-C5B9-42AC-A9BB-8740C9511099}" type="sibTrans" cxnId="{18EA863E-8EB6-428E-A1B0-9C168A4E895F}">
      <dgm:prSet/>
      <dgm:spPr/>
      <dgm:t>
        <a:bodyPr/>
        <a:lstStyle/>
        <a:p>
          <a:endParaRPr lang="en-US"/>
        </a:p>
      </dgm:t>
    </dgm:pt>
    <dgm:pt modelId="{B556B729-BCD3-4770-B5A4-218B18F4C096}" type="pres">
      <dgm:prSet presAssocID="{8F7CE9D7-1D23-4A38-A8A9-BAE427AEE76C}" presName="root" presStyleCnt="0">
        <dgm:presLayoutVars>
          <dgm:dir/>
          <dgm:resizeHandles val="exact"/>
        </dgm:presLayoutVars>
      </dgm:prSet>
      <dgm:spPr/>
    </dgm:pt>
    <dgm:pt modelId="{A9E53D20-84A0-420D-BC22-8066DEF06C1B}" type="pres">
      <dgm:prSet presAssocID="{8F7CE9D7-1D23-4A38-A8A9-BAE427AEE76C}" presName="container" presStyleCnt="0">
        <dgm:presLayoutVars>
          <dgm:dir/>
          <dgm:resizeHandles val="exact"/>
        </dgm:presLayoutVars>
      </dgm:prSet>
      <dgm:spPr/>
    </dgm:pt>
    <dgm:pt modelId="{1292EA19-13CD-4874-8911-4AD4A51E88DB}" type="pres">
      <dgm:prSet presAssocID="{F15902EF-A333-466B-9709-D3D06CE4ABEE}" presName="compNode" presStyleCnt="0"/>
      <dgm:spPr/>
    </dgm:pt>
    <dgm:pt modelId="{6C7A0F23-5C3F-459F-829C-76DAB1063124}" type="pres">
      <dgm:prSet presAssocID="{F15902EF-A333-466B-9709-D3D06CE4ABEE}" presName="iconBgRect" presStyleLbl="bgShp" presStyleIdx="0" presStyleCnt="6"/>
      <dgm:spPr/>
    </dgm:pt>
    <dgm:pt modelId="{67FE53EA-9580-4FA1-B73C-B48DB20BFC8F}" type="pres">
      <dgm:prSet presAssocID="{F15902EF-A333-466B-9709-D3D06CE4ABE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ckpack"/>
        </a:ext>
      </dgm:extLst>
    </dgm:pt>
    <dgm:pt modelId="{1ADF2208-B50D-4118-9AF0-8880174B2BFC}" type="pres">
      <dgm:prSet presAssocID="{F15902EF-A333-466B-9709-D3D06CE4ABEE}" presName="spaceRect" presStyleCnt="0"/>
      <dgm:spPr/>
    </dgm:pt>
    <dgm:pt modelId="{9FA31694-E3D5-45ED-9989-E5C6725FBB8B}" type="pres">
      <dgm:prSet presAssocID="{F15902EF-A333-466B-9709-D3D06CE4ABEE}" presName="textRect" presStyleLbl="revTx" presStyleIdx="0" presStyleCnt="6">
        <dgm:presLayoutVars>
          <dgm:chMax val="1"/>
          <dgm:chPref val="1"/>
        </dgm:presLayoutVars>
      </dgm:prSet>
      <dgm:spPr/>
    </dgm:pt>
    <dgm:pt modelId="{1986C5EC-A4FE-4ECF-BB45-F7BE014CAF0D}" type="pres">
      <dgm:prSet presAssocID="{44EA7CBE-B54D-46B5-AAAC-B10B20670649}" presName="sibTrans" presStyleLbl="sibTrans2D1" presStyleIdx="0" presStyleCnt="0"/>
      <dgm:spPr/>
    </dgm:pt>
    <dgm:pt modelId="{20006034-3F94-4C8C-8C5B-95DB801BE6D0}" type="pres">
      <dgm:prSet presAssocID="{FA03E28B-65D9-4C1B-A965-C6C99BE0383B}" presName="compNode" presStyleCnt="0"/>
      <dgm:spPr/>
    </dgm:pt>
    <dgm:pt modelId="{3173A119-C620-4384-8AF2-99A455AB0163}" type="pres">
      <dgm:prSet presAssocID="{FA03E28B-65D9-4C1B-A965-C6C99BE0383B}" presName="iconBgRect" presStyleLbl="bgShp" presStyleIdx="1" presStyleCnt="6"/>
      <dgm:spPr/>
    </dgm:pt>
    <dgm:pt modelId="{5C401373-5080-4B65-8658-A0EFE6E5682B}" type="pres">
      <dgm:prSet presAssocID="{FA03E28B-65D9-4C1B-A965-C6C99BE0383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CB6BF344-499C-4F5A-9EA8-B3B08D1B8288}" type="pres">
      <dgm:prSet presAssocID="{FA03E28B-65D9-4C1B-A965-C6C99BE0383B}" presName="spaceRect" presStyleCnt="0"/>
      <dgm:spPr/>
    </dgm:pt>
    <dgm:pt modelId="{E09F33D1-F4B5-47C0-AA35-7095823AEB84}" type="pres">
      <dgm:prSet presAssocID="{FA03E28B-65D9-4C1B-A965-C6C99BE0383B}" presName="textRect" presStyleLbl="revTx" presStyleIdx="1" presStyleCnt="6">
        <dgm:presLayoutVars>
          <dgm:chMax val="1"/>
          <dgm:chPref val="1"/>
        </dgm:presLayoutVars>
      </dgm:prSet>
      <dgm:spPr/>
    </dgm:pt>
    <dgm:pt modelId="{86DFF3FF-8EEF-4E11-A6FF-3D323DDA2294}" type="pres">
      <dgm:prSet presAssocID="{A5A7F1E4-B714-4085-A2A0-ED461C6425CC}" presName="sibTrans" presStyleLbl="sibTrans2D1" presStyleIdx="0" presStyleCnt="0"/>
      <dgm:spPr/>
    </dgm:pt>
    <dgm:pt modelId="{5A434716-3D20-4C6E-8134-7E2AAB20C711}" type="pres">
      <dgm:prSet presAssocID="{5F1036E5-F61F-48C0-85F4-7AC9501CE9A5}" presName="compNode" presStyleCnt="0"/>
      <dgm:spPr/>
    </dgm:pt>
    <dgm:pt modelId="{425BF69B-D6E1-4209-A772-ABBE3DFD3913}" type="pres">
      <dgm:prSet presAssocID="{5F1036E5-F61F-48C0-85F4-7AC9501CE9A5}" presName="iconBgRect" presStyleLbl="bgShp" presStyleIdx="2" presStyleCnt="6"/>
      <dgm:spPr/>
    </dgm:pt>
    <dgm:pt modelId="{D753BDF6-C0A6-4FE9-AF7F-A281D1091205}" type="pres">
      <dgm:prSet presAssocID="{5F1036E5-F61F-48C0-85F4-7AC9501CE9A5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3542A64D-3280-478E-840E-889AA9FE1597}" type="pres">
      <dgm:prSet presAssocID="{5F1036E5-F61F-48C0-85F4-7AC9501CE9A5}" presName="spaceRect" presStyleCnt="0"/>
      <dgm:spPr/>
    </dgm:pt>
    <dgm:pt modelId="{08F95919-0A76-46E5-B22A-9913665E5CA7}" type="pres">
      <dgm:prSet presAssocID="{5F1036E5-F61F-48C0-85F4-7AC9501CE9A5}" presName="textRect" presStyleLbl="revTx" presStyleIdx="2" presStyleCnt="6">
        <dgm:presLayoutVars>
          <dgm:chMax val="1"/>
          <dgm:chPref val="1"/>
        </dgm:presLayoutVars>
      </dgm:prSet>
      <dgm:spPr/>
    </dgm:pt>
    <dgm:pt modelId="{B9AECAF5-3B1B-471D-9495-D49BC8771E63}" type="pres">
      <dgm:prSet presAssocID="{221CAFAA-42B3-4AE9-925B-C9041EB034D0}" presName="sibTrans" presStyleLbl="sibTrans2D1" presStyleIdx="0" presStyleCnt="0"/>
      <dgm:spPr/>
    </dgm:pt>
    <dgm:pt modelId="{46629671-A737-406D-9B00-184794BDF06B}" type="pres">
      <dgm:prSet presAssocID="{34CD8527-B3E7-4E5A-9C93-2EE01AFB6035}" presName="compNode" presStyleCnt="0"/>
      <dgm:spPr/>
    </dgm:pt>
    <dgm:pt modelId="{A4A38AC8-7656-4625-90D5-29A978AB4500}" type="pres">
      <dgm:prSet presAssocID="{34CD8527-B3E7-4E5A-9C93-2EE01AFB6035}" presName="iconBgRect" presStyleLbl="bgShp" presStyleIdx="3" presStyleCnt="6"/>
      <dgm:spPr/>
    </dgm:pt>
    <dgm:pt modelId="{7F7C873F-4FEA-4EE2-8484-7F62AA82B0D6}" type="pres">
      <dgm:prSet presAssocID="{34CD8527-B3E7-4E5A-9C93-2EE01AFB603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n"/>
        </a:ext>
      </dgm:extLst>
    </dgm:pt>
    <dgm:pt modelId="{6B6D6F94-C45E-4F79-80EE-3AC47C73DF64}" type="pres">
      <dgm:prSet presAssocID="{34CD8527-B3E7-4E5A-9C93-2EE01AFB6035}" presName="spaceRect" presStyleCnt="0"/>
      <dgm:spPr/>
    </dgm:pt>
    <dgm:pt modelId="{3876F1CC-633B-4DF7-8E44-590F8963E47F}" type="pres">
      <dgm:prSet presAssocID="{34CD8527-B3E7-4E5A-9C93-2EE01AFB6035}" presName="textRect" presStyleLbl="revTx" presStyleIdx="3" presStyleCnt="6">
        <dgm:presLayoutVars>
          <dgm:chMax val="1"/>
          <dgm:chPref val="1"/>
        </dgm:presLayoutVars>
      </dgm:prSet>
      <dgm:spPr/>
    </dgm:pt>
    <dgm:pt modelId="{667C935B-40C4-4B64-862E-E109BC33F3B8}" type="pres">
      <dgm:prSet presAssocID="{010521A8-584F-41D9-983C-780A23E8B73F}" presName="sibTrans" presStyleLbl="sibTrans2D1" presStyleIdx="0" presStyleCnt="0"/>
      <dgm:spPr/>
    </dgm:pt>
    <dgm:pt modelId="{2699C139-6646-4A11-B5A0-281605415E1F}" type="pres">
      <dgm:prSet presAssocID="{91DB38C0-C8F9-4EB5-9F90-4B21D0FE6822}" presName="compNode" presStyleCnt="0"/>
      <dgm:spPr/>
    </dgm:pt>
    <dgm:pt modelId="{81366E44-3D09-4FC7-A7DA-DB0FDFD88878}" type="pres">
      <dgm:prSet presAssocID="{91DB38C0-C8F9-4EB5-9F90-4B21D0FE6822}" presName="iconBgRect" presStyleLbl="bgShp" presStyleIdx="4" presStyleCnt="6"/>
      <dgm:spPr/>
    </dgm:pt>
    <dgm:pt modelId="{7B314DC7-FB4B-4C71-AA43-5825378E32B4}" type="pres">
      <dgm:prSet presAssocID="{91DB38C0-C8F9-4EB5-9F90-4B21D0FE6822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EA0C206E-F3BF-4110-9F55-E9EC516A70C4}" type="pres">
      <dgm:prSet presAssocID="{91DB38C0-C8F9-4EB5-9F90-4B21D0FE6822}" presName="spaceRect" presStyleCnt="0"/>
      <dgm:spPr/>
    </dgm:pt>
    <dgm:pt modelId="{375D9281-E764-4AE7-8DDA-06CBBD071AB7}" type="pres">
      <dgm:prSet presAssocID="{91DB38C0-C8F9-4EB5-9F90-4B21D0FE6822}" presName="textRect" presStyleLbl="revTx" presStyleIdx="4" presStyleCnt="6">
        <dgm:presLayoutVars>
          <dgm:chMax val="1"/>
          <dgm:chPref val="1"/>
        </dgm:presLayoutVars>
      </dgm:prSet>
      <dgm:spPr/>
    </dgm:pt>
    <dgm:pt modelId="{9DB54174-C244-419B-8F1A-ACB9A3BB6A35}" type="pres">
      <dgm:prSet presAssocID="{B63D1AA8-3F67-4C67-8BC5-63C3B0F92A71}" presName="sibTrans" presStyleLbl="sibTrans2D1" presStyleIdx="0" presStyleCnt="0"/>
      <dgm:spPr/>
    </dgm:pt>
    <dgm:pt modelId="{7F29E05D-16FB-4854-8F13-82C745DB5EB4}" type="pres">
      <dgm:prSet presAssocID="{0ABD9C02-A6AC-4D7A-8682-6C29BBB8C710}" presName="compNode" presStyleCnt="0"/>
      <dgm:spPr/>
    </dgm:pt>
    <dgm:pt modelId="{A6CABD59-B382-40A5-A607-288AA9DCC43E}" type="pres">
      <dgm:prSet presAssocID="{0ABD9C02-A6AC-4D7A-8682-6C29BBB8C710}" presName="iconBgRect" presStyleLbl="bgShp" presStyleIdx="5" presStyleCnt="6"/>
      <dgm:spPr/>
    </dgm:pt>
    <dgm:pt modelId="{0C872AFF-6514-4C76-B20B-BE6E1F730745}" type="pres">
      <dgm:prSet presAssocID="{0ABD9C02-A6AC-4D7A-8682-6C29BBB8C710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ttle"/>
        </a:ext>
      </dgm:extLst>
    </dgm:pt>
    <dgm:pt modelId="{2033EE48-171E-4D53-844D-D15C16913099}" type="pres">
      <dgm:prSet presAssocID="{0ABD9C02-A6AC-4D7A-8682-6C29BBB8C710}" presName="spaceRect" presStyleCnt="0"/>
      <dgm:spPr/>
    </dgm:pt>
    <dgm:pt modelId="{1777221D-C3D2-4DDD-91C4-2145A1544C58}" type="pres">
      <dgm:prSet presAssocID="{0ABD9C02-A6AC-4D7A-8682-6C29BBB8C710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4CEBB801-8BA2-4A7A-B222-6212D0287B21}" type="presOf" srcId="{34CD8527-B3E7-4E5A-9C93-2EE01AFB6035}" destId="{3876F1CC-633B-4DF7-8E44-590F8963E47F}" srcOrd="0" destOrd="0" presId="urn:microsoft.com/office/officeart/2018/2/layout/IconCircleList"/>
    <dgm:cxn modelId="{1952DF0E-3B78-4181-8A94-FB839FF52023}" type="presOf" srcId="{0ABD9C02-A6AC-4D7A-8682-6C29BBB8C710}" destId="{1777221D-C3D2-4DDD-91C4-2145A1544C58}" srcOrd="0" destOrd="0" presId="urn:microsoft.com/office/officeart/2018/2/layout/IconCircleList"/>
    <dgm:cxn modelId="{11EF031E-C3D5-4158-97B7-F391EB27CE8B}" type="presOf" srcId="{8F7CE9D7-1D23-4A38-A8A9-BAE427AEE76C}" destId="{B556B729-BCD3-4770-B5A4-218B18F4C096}" srcOrd="0" destOrd="0" presId="urn:microsoft.com/office/officeart/2018/2/layout/IconCircleList"/>
    <dgm:cxn modelId="{4803031F-0A53-4164-B714-759B8DA85EFC}" type="presOf" srcId="{F15902EF-A333-466B-9709-D3D06CE4ABEE}" destId="{9FA31694-E3D5-45ED-9989-E5C6725FBB8B}" srcOrd="0" destOrd="0" presId="urn:microsoft.com/office/officeart/2018/2/layout/IconCircleList"/>
    <dgm:cxn modelId="{B69AA736-EC08-4F50-8F44-0F7FB2F5B573}" srcId="{8F7CE9D7-1D23-4A38-A8A9-BAE427AEE76C}" destId="{34CD8527-B3E7-4E5A-9C93-2EE01AFB6035}" srcOrd="3" destOrd="0" parTransId="{03370E59-BECA-4B7E-8B79-F869305EF48C}" sibTransId="{010521A8-584F-41D9-983C-780A23E8B73F}"/>
    <dgm:cxn modelId="{6C1AC53B-674B-4155-8077-B55C23323F7C}" srcId="{8F7CE9D7-1D23-4A38-A8A9-BAE427AEE76C}" destId="{91DB38C0-C8F9-4EB5-9F90-4B21D0FE6822}" srcOrd="4" destOrd="0" parTransId="{F0C52A30-DBDC-4101-88FF-F7B55DC7A450}" sibTransId="{B63D1AA8-3F67-4C67-8BC5-63C3B0F92A71}"/>
    <dgm:cxn modelId="{18EA863E-8EB6-428E-A1B0-9C168A4E895F}" srcId="{8F7CE9D7-1D23-4A38-A8A9-BAE427AEE76C}" destId="{0ABD9C02-A6AC-4D7A-8682-6C29BBB8C710}" srcOrd="5" destOrd="0" parTransId="{6CBF1813-BD04-40C6-8106-590FC3C30C21}" sibTransId="{393CC166-C5B9-42AC-A9BB-8740C9511099}"/>
    <dgm:cxn modelId="{FEF7B36A-ED2C-490E-BB3D-641A2BF90D38}" type="presOf" srcId="{FA03E28B-65D9-4C1B-A965-C6C99BE0383B}" destId="{E09F33D1-F4B5-47C0-AA35-7095823AEB84}" srcOrd="0" destOrd="0" presId="urn:microsoft.com/office/officeart/2018/2/layout/IconCircleList"/>
    <dgm:cxn modelId="{C5BAA24E-9A56-4E09-8C7D-BF0E4D59CBF7}" type="presOf" srcId="{A5A7F1E4-B714-4085-A2A0-ED461C6425CC}" destId="{86DFF3FF-8EEF-4E11-A6FF-3D323DDA2294}" srcOrd="0" destOrd="0" presId="urn:microsoft.com/office/officeart/2018/2/layout/IconCircleList"/>
    <dgm:cxn modelId="{6D52CA50-A44E-4CF5-8F5D-E944157B65A7}" type="presOf" srcId="{010521A8-584F-41D9-983C-780A23E8B73F}" destId="{667C935B-40C4-4B64-862E-E109BC33F3B8}" srcOrd="0" destOrd="0" presId="urn:microsoft.com/office/officeart/2018/2/layout/IconCircleList"/>
    <dgm:cxn modelId="{7BBDE373-D111-4383-B3FA-C0AFA627A976}" srcId="{8F7CE9D7-1D23-4A38-A8A9-BAE427AEE76C}" destId="{F15902EF-A333-466B-9709-D3D06CE4ABEE}" srcOrd="0" destOrd="0" parTransId="{3FE1CFA3-44FE-4D36-BE70-168FAFD09D8F}" sibTransId="{44EA7CBE-B54D-46B5-AAAC-B10B20670649}"/>
    <dgm:cxn modelId="{279C2D58-70D1-440B-A2B5-2A642C492A18}" type="presOf" srcId="{221CAFAA-42B3-4AE9-925B-C9041EB034D0}" destId="{B9AECAF5-3B1B-471D-9495-D49BC8771E63}" srcOrd="0" destOrd="0" presId="urn:microsoft.com/office/officeart/2018/2/layout/IconCircleList"/>
    <dgm:cxn modelId="{716CB87D-106A-49E4-B871-E339D743C760}" type="presOf" srcId="{91DB38C0-C8F9-4EB5-9F90-4B21D0FE6822}" destId="{375D9281-E764-4AE7-8DDA-06CBBD071AB7}" srcOrd="0" destOrd="0" presId="urn:microsoft.com/office/officeart/2018/2/layout/IconCircleList"/>
    <dgm:cxn modelId="{EF0E2283-8CE8-4968-8C0E-A7A45DE3B9F6}" srcId="{8F7CE9D7-1D23-4A38-A8A9-BAE427AEE76C}" destId="{5F1036E5-F61F-48C0-85F4-7AC9501CE9A5}" srcOrd="2" destOrd="0" parTransId="{3FE9ACC3-2319-404F-89F6-8AD97ED9DA99}" sibTransId="{221CAFAA-42B3-4AE9-925B-C9041EB034D0}"/>
    <dgm:cxn modelId="{71EC5885-EE2F-40AD-AFDB-DE4DEEDFBFFC}" srcId="{8F7CE9D7-1D23-4A38-A8A9-BAE427AEE76C}" destId="{FA03E28B-65D9-4C1B-A965-C6C99BE0383B}" srcOrd="1" destOrd="0" parTransId="{51174A8D-4DD4-41BA-A9E0-B5A209043E43}" sibTransId="{A5A7F1E4-B714-4085-A2A0-ED461C6425CC}"/>
    <dgm:cxn modelId="{1BCD2DA7-60FD-4219-8AA9-BA5FA07CE7F4}" type="presOf" srcId="{44EA7CBE-B54D-46B5-AAAC-B10B20670649}" destId="{1986C5EC-A4FE-4ECF-BB45-F7BE014CAF0D}" srcOrd="0" destOrd="0" presId="urn:microsoft.com/office/officeart/2018/2/layout/IconCircleList"/>
    <dgm:cxn modelId="{5E772AB2-0883-40D5-B2F8-766AEDAFBEAC}" type="presOf" srcId="{B63D1AA8-3F67-4C67-8BC5-63C3B0F92A71}" destId="{9DB54174-C244-419B-8F1A-ACB9A3BB6A35}" srcOrd="0" destOrd="0" presId="urn:microsoft.com/office/officeart/2018/2/layout/IconCircleList"/>
    <dgm:cxn modelId="{2DEB93BF-6D88-406E-98B3-22CE57709F31}" type="presOf" srcId="{5F1036E5-F61F-48C0-85F4-7AC9501CE9A5}" destId="{08F95919-0A76-46E5-B22A-9913665E5CA7}" srcOrd="0" destOrd="0" presId="urn:microsoft.com/office/officeart/2018/2/layout/IconCircleList"/>
    <dgm:cxn modelId="{110BD9D8-4679-455F-9022-9A8361CEE80A}" type="presParOf" srcId="{B556B729-BCD3-4770-B5A4-218B18F4C096}" destId="{A9E53D20-84A0-420D-BC22-8066DEF06C1B}" srcOrd="0" destOrd="0" presId="urn:microsoft.com/office/officeart/2018/2/layout/IconCircleList"/>
    <dgm:cxn modelId="{BEE6433F-C1B7-43AC-BE11-E582E067A960}" type="presParOf" srcId="{A9E53D20-84A0-420D-BC22-8066DEF06C1B}" destId="{1292EA19-13CD-4874-8911-4AD4A51E88DB}" srcOrd="0" destOrd="0" presId="urn:microsoft.com/office/officeart/2018/2/layout/IconCircleList"/>
    <dgm:cxn modelId="{EA1210AD-DD8F-4882-A8F3-346B6032F95F}" type="presParOf" srcId="{1292EA19-13CD-4874-8911-4AD4A51E88DB}" destId="{6C7A0F23-5C3F-459F-829C-76DAB1063124}" srcOrd="0" destOrd="0" presId="urn:microsoft.com/office/officeart/2018/2/layout/IconCircleList"/>
    <dgm:cxn modelId="{5DDE6564-E3BB-4B4C-B4A1-62E19127AC2D}" type="presParOf" srcId="{1292EA19-13CD-4874-8911-4AD4A51E88DB}" destId="{67FE53EA-9580-4FA1-B73C-B48DB20BFC8F}" srcOrd="1" destOrd="0" presId="urn:microsoft.com/office/officeart/2018/2/layout/IconCircleList"/>
    <dgm:cxn modelId="{D1F5AD9E-EA6E-497F-9EBC-0AA6C1FA6A2A}" type="presParOf" srcId="{1292EA19-13CD-4874-8911-4AD4A51E88DB}" destId="{1ADF2208-B50D-4118-9AF0-8880174B2BFC}" srcOrd="2" destOrd="0" presId="urn:microsoft.com/office/officeart/2018/2/layout/IconCircleList"/>
    <dgm:cxn modelId="{C92EED6B-E98F-444F-B7C4-889EFA7B12A9}" type="presParOf" srcId="{1292EA19-13CD-4874-8911-4AD4A51E88DB}" destId="{9FA31694-E3D5-45ED-9989-E5C6725FBB8B}" srcOrd="3" destOrd="0" presId="urn:microsoft.com/office/officeart/2018/2/layout/IconCircleList"/>
    <dgm:cxn modelId="{BC0C2898-85CF-40CE-B9F1-83107C349354}" type="presParOf" srcId="{A9E53D20-84A0-420D-BC22-8066DEF06C1B}" destId="{1986C5EC-A4FE-4ECF-BB45-F7BE014CAF0D}" srcOrd="1" destOrd="0" presId="urn:microsoft.com/office/officeart/2018/2/layout/IconCircleList"/>
    <dgm:cxn modelId="{5C4A4FEC-D0D5-4BC3-B577-E580B816B10E}" type="presParOf" srcId="{A9E53D20-84A0-420D-BC22-8066DEF06C1B}" destId="{20006034-3F94-4C8C-8C5B-95DB801BE6D0}" srcOrd="2" destOrd="0" presId="urn:microsoft.com/office/officeart/2018/2/layout/IconCircleList"/>
    <dgm:cxn modelId="{010D58C3-E161-4AD8-9742-C58A3F46F06D}" type="presParOf" srcId="{20006034-3F94-4C8C-8C5B-95DB801BE6D0}" destId="{3173A119-C620-4384-8AF2-99A455AB0163}" srcOrd="0" destOrd="0" presId="urn:microsoft.com/office/officeart/2018/2/layout/IconCircleList"/>
    <dgm:cxn modelId="{25ED05C1-16FA-4E64-A2A1-1723C1DEB3AD}" type="presParOf" srcId="{20006034-3F94-4C8C-8C5B-95DB801BE6D0}" destId="{5C401373-5080-4B65-8658-A0EFE6E5682B}" srcOrd="1" destOrd="0" presId="urn:microsoft.com/office/officeart/2018/2/layout/IconCircleList"/>
    <dgm:cxn modelId="{4EDD5017-F035-4C52-8AEF-F84220B469B4}" type="presParOf" srcId="{20006034-3F94-4C8C-8C5B-95DB801BE6D0}" destId="{CB6BF344-499C-4F5A-9EA8-B3B08D1B8288}" srcOrd="2" destOrd="0" presId="urn:microsoft.com/office/officeart/2018/2/layout/IconCircleList"/>
    <dgm:cxn modelId="{D6F1C81F-80A1-4FEB-A83D-923D1CDAE967}" type="presParOf" srcId="{20006034-3F94-4C8C-8C5B-95DB801BE6D0}" destId="{E09F33D1-F4B5-47C0-AA35-7095823AEB84}" srcOrd="3" destOrd="0" presId="urn:microsoft.com/office/officeart/2018/2/layout/IconCircleList"/>
    <dgm:cxn modelId="{7B10BD13-016F-47D4-8A07-960B790519DF}" type="presParOf" srcId="{A9E53D20-84A0-420D-BC22-8066DEF06C1B}" destId="{86DFF3FF-8EEF-4E11-A6FF-3D323DDA2294}" srcOrd="3" destOrd="0" presId="urn:microsoft.com/office/officeart/2018/2/layout/IconCircleList"/>
    <dgm:cxn modelId="{7180A8B7-0017-461B-8394-27B4C8B4223E}" type="presParOf" srcId="{A9E53D20-84A0-420D-BC22-8066DEF06C1B}" destId="{5A434716-3D20-4C6E-8134-7E2AAB20C711}" srcOrd="4" destOrd="0" presId="urn:microsoft.com/office/officeart/2018/2/layout/IconCircleList"/>
    <dgm:cxn modelId="{9A9FAE7D-FB29-4EF9-9DDE-1E25C0F063BA}" type="presParOf" srcId="{5A434716-3D20-4C6E-8134-7E2AAB20C711}" destId="{425BF69B-D6E1-4209-A772-ABBE3DFD3913}" srcOrd="0" destOrd="0" presId="urn:microsoft.com/office/officeart/2018/2/layout/IconCircleList"/>
    <dgm:cxn modelId="{BED4875C-674C-4198-B4E5-9D1CBEEF9A3D}" type="presParOf" srcId="{5A434716-3D20-4C6E-8134-7E2AAB20C711}" destId="{D753BDF6-C0A6-4FE9-AF7F-A281D1091205}" srcOrd="1" destOrd="0" presId="urn:microsoft.com/office/officeart/2018/2/layout/IconCircleList"/>
    <dgm:cxn modelId="{8E0FE81C-1A00-45AC-B9CB-7ED26BADC947}" type="presParOf" srcId="{5A434716-3D20-4C6E-8134-7E2AAB20C711}" destId="{3542A64D-3280-478E-840E-889AA9FE1597}" srcOrd="2" destOrd="0" presId="urn:microsoft.com/office/officeart/2018/2/layout/IconCircleList"/>
    <dgm:cxn modelId="{5F391512-BEBE-4CCE-AACC-9C3A561C7E68}" type="presParOf" srcId="{5A434716-3D20-4C6E-8134-7E2AAB20C711}" destId="{08F95919-0A76-46E5-B22A-9913665E5CA7}" srcOrd="3" destOrd="0" presId="urn:microsoft.com/office/officeart/2018/2/layout/IconCircleList"/>
    <dgm:cxn modelId="{85C05DE4-7F44-484A-83A2-C619DADD624D}" type="presParOf" srcId="{A9E53D20-84A0-420D-BC22-8066DEF06C1B}" destId="{B9AECAF5-3B1B-471D-9495-D49BC8771E63}" srcOrd="5" destOrd="0" presId="urn:microsoft.com/office/officeart/2018/2/layout/IconCircleList"/>
    <dgm:cxn modelId="{6904708F-2BD3-49EB-A430-9941DECA17D1}" type="presParOf" srcId="{A9E53D20-84A0-420D-BC22-8066DEF06C1B}" destId="{46629671-A737-406D-9B00-184794BDF06B}" srcOrd="6" destOrd="0" presId="urn:microsoft.com/office/officeart/2018/2/layout/IconCircleList"/>
    <dgm:cxn modelId="{91318DE8-28AB-48B4-B826-E91160ABB7AE}" type="presParOf" srcId="{46629671-A737-406D-9B00-184794BDF06B}" destId="{A4A38AC8-7656-4625-90D5-29A978AB4500}" srcOrd="0" destOrd="0" presId="urn:microsoft.com/office/officeart/2018/2/layout/IconCircleList"/>
    <dgm:cxn modelId="{374B35E4-FA7E-4FE6-A70B-5A106FD00EE5}" type="presParOf" srcId="{46629671-A737-406D-9B00-184794BDF06B}" destId="{7F7C873F-4FEA-4EE2-8484-7F62AA82B0D6}" srcOrd="1" destOrd="0" presId="urn:microsoft.com/office/officeart/2018/2/layout/IconCircleList"/>
    <dgm:cxn modelId="{E7A66377-AF4D-43C0-9A0B-609FB96E92DA}" type="presParOf" srcId="{46629671-A737-406D-9B00-184794BDF06B}" destId="{6B6D6F94-C45E-4F79-80EE-3AC47C73DF64}" srcOrd="2" destOrd="0" presId="urn:microsoft.com/office/officeart/2018/2/layout/IconCircleList"/>
    <dgm:cxn modelId="{D78BDE20-3E04-4505-A6EE-FB3812B5E346}" type="presParOf" srcId="{46629671-A737-406D-9B00-184794BDF06B}" destId="{3876F1CC-633B-4DF7-8E44-590F8963E47F}" srcOrd="3" destOrd="0" presId="urn:microsoft.com/office/officeart/2018/2/layout/IconCircleList"/>
    <dgm:cxn modelId="{C9C7489B-2D78-4064-B337-1C30D5297150}" type="presParOf" srcId="{A9E53D20-84A0-420D-BC22-8066DEF06C1B}" destId="{667C935B-40C4-4B64-862E-E109BC33F3B8}" srcOrd="7" destOrd="0" presId="urn:microsoft.com/office/officeart/2018/2/layout/IconCircleList"/>
    <dgm:cxn modelId="{3F023E3D-C4A8-4BC0-A099-2BED0EBC7A4E}" type="presParOf" srcId="{A9E53D20-84A0-420D-BC22-8066DEF06C1B}" destId="{2699C139-6646-4A11-B5A0-281605415E1F}" srcOrd="8" destOrd="0" presId="urn:microsoft.com/office/officeart/2018/2/layout/IconCircleList"/>
    <dgm:cxn modelId="{610897E6-0113-4B93-8C1C-175D638F7759}" type="presParOf" srcId="{2699C139-6646-4A11-B5A0-281605415E1F}" destId="{81366E44-3D09-4FC7-A7DA-DB0FDFD88878}" srcOrd="0" destOrd="0" presId="urn:microsoft.com/office/officeart/2018/2/layout/IconCircleList"/>
    <dgm:cxn modelId="{5604318D-3E7C-4A56-86E1-DAFAA2AAFF85}" type="presParOf" srcId="{2699C139-6646-4A11-B5A0-281605415E1F}" destId="{7B314DC7-FB4B-4C71-AA43-5825378E32B4}" srcOrd="1" destOrd="0" presId="urn:microsoft.com/office/officeart/2018/2/layout/IconCircleList"/>
    <dgm:cxn modelId="{D2603E7A-7387-4092-88A6-0E442B86E57C}" type="presParOf" srcId="{2699C139-6646-4A11-B5A0-281605415E1F}" destId="{EA0C206E-F3BF-4110-9F55-E9EC516A70C4}" srcOrd="2" destOrd="0" presId="urn:microsoft.com/office/officeart/2018/2/layout/IconCircleList"/>
    <dgm:cxn modelId="{21B0D6D1-E189-4554-BD75-9D3C260F4B79}" type="presParOf" srcId="{2699C139-6646-4A11-B5A0-281605415E1F}" destId="{375D9281-E764-4AE7-8DDA-06CBBD071AB7}" srcOrd="3" destOrd="0" presId="urn:microsoft.com/office/officeart/2018/2/layout/IconCircleList"/>
    <dgm:cxn modelId="{E6A70488-2FCE-4BE4-A87D-397E1B177F9D}" type="presParOf" srcId="{A9E53D20-84A0-420D-BC22-8066DEF06C1B}" destId="{9DB54174-C244-419B-8F1A-ACB9A3BB6A35}" srcOrd="9" destOrd="0" presId="urn:microsoft.com/office/officeart/2018/2/layout/IconCircleList"/>
    <dgm:cxn modelId="{F8DBF267-9BA5-49DA-8091-87F1DA847E95}" type="presParOf" srcId="{A9E53D20-84A0-420D-BC22-8066DEF06C1B}" destId="{7F29E05D-16FB-4854-8F13-82C745DB5EB4}" srcOrd="10" destOrd="0" presId="urn:microsoft.com/office/officeart/2018/2/layout/IconCircleList"/>
    <dgm:cxn modelId="{F140F61E-2ACD-4661-89EE-CBC3158C5E98}" type="presParOf" srcId="{7F29E05D-16FB-4854-8F13-82C745DB5EB4}" destId="{A6CABD59-B382-40A5-A607-288AA9DCC43E}" srcOrd="0" destOrd="0" presId="urn:microsoft.com/office/officeart/2018/2/layout/IconCircleList"/>
    <dgm:cxn modelId="{C64F2D8C-4EB1-48F6-B3AC-06152FD6DB5B}" type="presParOf" srcId="{7F29E05D-16FB-4854-8F13-82C745DB5EB4}" destId="{0C872AFF-6514-4C76-B20B-BE6E1F730745}" srcOrd="1" destOrd="0" presId="urn:microsoft.com/office/officeart/2018/2/layout/IconCircleList"/>
    <dgm:cxn modelId="{E9009F64-4255-43ED-AFF8-47FF29A83F81}" type="presParOf" srcId="{7F29E05D-16FB-4854-8F13-82C745DB5EB4}" destId="{2033EE48-171E-4D53-844D-D15C16913099}" srcOrd="2" destOrd="0" presId="urn:microsoft.com/office/officeart/2018/2/layout/IconCircleList"/>
    <dgm:cxn modelId="{3D2FEF1A-BEE7-4BF9-AB7C-1F3DD3BB77C5}" type="presParOf" srcId="{7F29E05D-16FB-4854-8F13-82C745DB5EB4}" destId="{1777221D-C3D2-4DDD-91C4-2145A1544C5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ACB0F3-AEAC-4F3F-9836-4B9EA1480FB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6701F33-8467-4794-8BE2-227AC8BE84A0}">
      <dgm:prSet/>
      <dgm:spPr/>
      <dgm:t>
        <a:bodyPr/>
        <a:lstStyle/>
        <a:p>
          <a:r>
            <a:rPr lang="en-GB"/>
            <a:t>Leave at around 12pm, but if the coach arrives sooner we will leave when ready.</a:t>
          </a:r>
          <a:endParaRPr lang="en-US"/>
        </a:p>
      </dgm:t>
    </dgm:pt>
    <dgm:pt modelId="{44AC039C-BA19-49A1-8996-30DB9C33F9B7}" type="parTrans" cxnId="{36B9B6D9-CEDD-416F-908B-12F8A940CBF3}">
      <dgm:prSet/>
      <dgm:spPr/>
      <dgm:t>
        <a:bodyPr/>
        <a:lstStyle/>
        <a:p>
          <a:endParaRPr lang="en-US"/>
        </a:p>
      </dgm:t>
    </dgm:pt>
    <dgm:pt modelId="{472A03B9-CCDC-421D-9FD7-E3A50F8699C2}" type="sibTrans" cxnId="{36B9B6D9-CEDD-416F-908B-12F8A940CBF3}">
      <dgm:prSet/>
      <dgm:spPr/>
      <dgm:t>
        <a:bodyPr/>
        <a:lstStyle/>
        <a:p>
          <a:endParaRPr lang="en-US"/>
        </a:p>
      </dgm:t>
    </dgm:pt>
    <dgm:pt modelId="{6825E39D-BBDD-44F8-B42E-015E2359B566}">
      <dgm:prSet/>
      <dgm:spPr/>
      <dgm:t>
        <a:bodyPr/>
        <a:lstStyle/>
        <a:p>
          <a:r>
            <a:rPr lang="en-GB"/>
            <a:t>We will arrive back to school at around 4:30pm (traffic dependent)</a:t>
          </a:r>
          <a:endParaRPr lang="en-US"/>
        </a:p>
      </dgm:t>
    </dgm:pt>
    <dgm:pt modelId="{C22C87D6-2687-4ABD-B6EA-7E7A5BC3FA1C}" type="parTrans" cxnId="{C85D292C-D581-4B9A-A1BE-77788F80DD97}">
      <dgm:prSet/>
      <dgm:spPr/>
      <dgm:t>
        <a:bodyPr/>
        <a:lstStyle/>
        <a:p>
          <a:endParaRPr lang="en-US"/>
        </a:p>
      </dgm:t>
    </dgm:pt>
    <dgm:pt modelId="{C2303F1E-704C-4BE2-A16C-9E89C0C034A8}" type="sibTrans" cxnId="{C85D292C-D581-4B9A-A1BE-77788F80DD97}">
      <dgm:prSet/>
      <dgm:spPr/>
      <dgm:t>
        <a:bodyPr/>
        <a:lstStyle/>
        <a:p>
          <a:endParaRPr lang="en-US"/>
        </a:p>
      </dgm:t>
    </dgm:pt>
    <dgm:pt modelId="{FC0E6A29-3548-494D-8913-4C04D9129B80}">
      <dgm:prSet/>
      <dgm:spPr/>
      <dgm:t>
        <a:bodyPr/>
        <a:lstStyle/>
        <a:p>
          <a:r>
            <a:rPr lang="en-GB"/>
            <a:t>Hugs and embraces from parents</a:t>
          </a:r>
          <a:endParaRPr lang="en-US"/>
        </a:p>
      </dgm:t>
    </dgm:pt>
    <dgm:pt modelId="{60AFB764-24F9-4472-A26A-B7D810FC66F5}" type="parTrans" cxnId="{A222FADA-425A-4D97-AFBF-378A7AC632D5}">
      <dgm:prSet/>
      <dgm:spPr/>
      <dgm:t>
        <a:bodyPr/>
        <a:lstStyle/>
        <a:p>
          <a:endParaRPr lang="en-US"/>
        </a:p>
      </dgm:t>
    </dgm:pt>
    <dgm:pt modelId="{74E1FAF1-B6CA-49BB-9496-F5DC2989EC4A}" type="sibTrans" cxnId="{A222FADA-425A-4D97-AFBF-378A7AC632D5}">
      <dgm:prSet/>
      <dgm:spPr/>
      <dgm:t>
        <a:bodyPr/>
        <a:lstStyle/>
        <a:p>
          <a:endParaRPr lang="en-US"/>
        </a:p>
      </dgm:t>
    </dgm:pt>
    <dgm:pt modelId="{F4CA91B2-3A41-449D-91E7-8D43E7651D9F}" type="pres">
      <dgm:prSet presAssocID="{3BACB0F3-AEAC-4F3F-9836-4B9EA1480FBA}" presName="linear" presStyleCnt="0">
        <dgm:presLayoutVars>
          <dgm:animLvl val="lvl"/>
          <dgm:resizeHandles val="exact"/>
        </dgm:presLayoutVars>
      </dgm:prSet>
      <dgm:spPr/>
    </dgm:pt>
    <dgm:pt modelId="{4CBFCDA2-43EA-4C4A-BDF6-C95DDD2A077C}" type="pres">
      <dgm:prSet presAssocID="{66701F33-8467-4794-8BE2-227AC8BE84A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8A7BAC3-BF26-471D-9CA5-5349232C9D8E}" type="pres">
      <dgm:prSet presAssocID="{472A03B9-CCDC-421D-9FD7-E3A50F8699C2}" presName="spacer" presStyleCnt="0"/>
      <dgm:spPr/>
    </dgm:pt>
    <dgm:pt modelId="{7C1E8AE4-0A62-4681-B6BC-B6337D69D2D9}" type="pres">
      <dgm:prSet presAssocID="{6825E39D-BBDD-44F8-B42E-015E2359B56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E4D8CC1-C01E-4268-850F-F3C5E12160F4}" type="pres">
      <dgm:prSet presAssocID="{C2303F1E-704C-4BE2-A16C-9E89C0C034A8}" presName="spacer" presStyleCnt="0"/>
      <dgm:spPr/>
    </dgm:pt>
    <dgm:pt modelId="{AD548939-65E6-43E4-A5FB-C2FA6E01CC2F}" type="pres">
      <dgm:prSet presAssocID="{FC0E6A29-3548-494D-8913-4C04D9129B8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85D292C-D581-4B9A-A1BE-77788F80DD97}" srcId="{3BACB0F3-AEAC-4F3F-9836-4B9EA1480FBA}" destId="{6825E39D-BBDD-44F8-B42E-015E2359B566}" srcOrd="1" destOrd="0" parTransId="{C22C87D6-2687-4ABD-B6EA-7E7A5BC3FA1C}" sibTransId="{C2303F1E-704C-4BE2-A16C-9E89C0C034A8}"/>
    <dgm:cxn modelId="{A91DF0AB-BD7B-4ABA-A0A9-3B72008D4E2A}" type="presOf" srcId="{66701F33-8467-4794-8BE2-227AC8BE84A0}" destId="{4CBFCDA2-43EA-4C4A-BDF6-C95DDD2A077C}" srcOrd="0" destOrd="0" presId="urn:microsoft.com/office/officeart/2005/8/layout/vList2"/>
    <dgm:cxn modelId="{042FB3B9-1B93-4FFB-80BB-9C208A57DFE9}" type="presOf" srcId="{3BACB0F3-AEAC-4F3F-9836-4B9EA1480FBA}" destId="{F4CA91B2-3A41-449D-91E7-8D43E7651D9F}" srcOrd="0" destOrd="0" presId="urn:microsoft.com/office/officeart/2005/8/layout/vList2"/>
    <dgm:cxn modelId="{36B9B6D9-CEDD-416F-908B-12F8A940CBF3}" srcId="{3BACB0F3-AEAC-4F3F-9836-4B9EA1480FBA}" destId="{66701F33-8467-4794-8BE2-227AC8BE84A0}" srcOrd="0" destOrd="0" parTransId="{44AC039C-BA19-49A1-8996-30DB9C33F9B7}" sibTransId="{472A03B9-CCDC-421D-9FD7-E3A50F8699C2}"/>
    <dgm:cxn modelId="{A222FADA-425A-4D97-AFBF-378A7AC632D5}" srcId="{3BACB0F3-AEAC-4F3F-9836-4B9EA1480FBA}" destId="{FC0E6A29-3548-494D-8913-4C04D9129B80}" srcOrd="2" destOrd="0" parTransId="{60AFB764-24F9-4472-A26A-B7D810FC66F5}" sibTransId="{74E1FAF1-B6CA-49BB-9496-F5DC2989EC4A}"/>
    <dgm:cxn modelId="{5EF9CAE0-8EDA-4D70-A9AC-6BC01256E306}" type="presOf" srcId="{6825E39D-BBDD-44F8-B42E-015E2359B566}" destId="{7C1E8AE4-0A62-4681-B6BC-B6337D69D2D9}" srcOrd="0" destOrd="0" presId="urn:microsoft.com/office/officeart/2005/8/layout/vList2"/>
    <dgm:cxn modelId="{EE0188FB-C1B4-4AC2-AC72-69CA01EAD3B3}" type="presOf" srcId="{FC0E6A29-3548-494D-8913-4C04D9129B80}" destId="{AD548939-65E6-43E4-A5FB-C2FA6E01CC2F}" srcOrd="0" destOrd="0" presId="urn:microsoft.com/office/officeart/2005/8/layout/vList2"/>
    <dgm:cxn modelId="{FDD4D488-1D8E-49E4-ADBB-F69D25BC9541}" type="presParOf" srcId="{F4CA91B2-3A41-449D-91E7-8D43E7651D9F}" destId="{4CBFCDA2-43EA-4C4A-BDF6-C95DDD2A077C}" srcOrd="0" destOrd="0" presId="urn:microsoft.com/office/officeart/2005/8/layout/vList2"/>
    <dgm:cxn modelId="{CC95D807-719F-4293-89A3-4D0C46951603}" type="presParOf" srcId="{F4CA91B2-3A41-449D-91E7-8D43E7651D9F}" destId="{78A7BAC3-BF26-471D-9CA5-5349232C9D8E}" srcOrd="1" destOrd="0" presId="urn:microsoft.com/office/officeart/2005/8/layout/vList2"/>
    <dgm:cxn modelId="{5A631EF2-0BD1-404C-99F7-96E44CEC0413}" type="presParOf" srcId="{F4CA91B2-3A41-449D-91E7-8D43E7651D9F}" destId="{7C1E8AE4-0A62-4681-B6BC-B6337D69D2D9}" srcOrd="2" destOrd="0" presId="urn:microsoft.com/office/officeart/2005/8/layout/vList2"/>
    <dgm:cxn modelId="{7FA46B63-051F-4527-AAEB-438A9F8100BF}" type="presParOf" srcId="{F4CA91B2-3A41-449D-91E7-8D43E7651D9F}" destId="{DE4D8CC1-C01E-4268-850F-F3C5E12160F4}" srcOrd="3" destOrd="0" presId="urn:microsoft.com/office/officeart/2005/8/layout/vList2"/>
    <dgm:cxn modelId="{0A0926C1-4C60-4F8B-9D3C-2FAEEE31EABA}" type="presParOf" srcId="{F4CA91B2-3A41-449D-91E7-8D43E7651D9F}" destId="{AD548939-65E6-43E4-A5FB-C2FA6E01CC2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82ADDF-BC4C-42EC-A54E-F842BE57A08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CAF8C12-CFAA-4585-9EF8-9860608695C7}">
      <dgm:prSet/>
      <dgm:spPr/>
      <dgm:t>
        <a:bodyPr/>
        <a:lstStyle/>
        <a:p>
          <a:r>
            <a:rPr lang="en-GB"/>
            <a:t>Photo permission</a:t>
          </a:r>
          <a:endParaRPr lang="en-US"/>
        </a:p>
      </dgm:t>
    </dgm:pt>
    <dgm:pt modelId="{5C307059-0EB9-432A-9755-6A3889BAD117}" type="parTrans" cxnId="{74426937-5C98-4A82-BB69-CAFD91412A1D}">
      <dgm:prSet/>
      <dgm:spPr/>
      <dgm:t>
        <a:bodyPr/>
        <a:lstStyle/>
        <a:p>
          <a:endParaRPr lang="en-US"/>
        </a:p>
      </dgm:t>
    </dgm:pt>
    <dgm:pt modelId="{8C6C0FA3-FD03-48F9-AA27-C509F329C00F}" type="sibTrans" cxnId="{74426937-5C98-4A82-BB69-CAFD91412A1D}">
      <dgm:prSet/>
      <dgm:spPr/>
      <dgm:t>
        <a:bodyPr/>
        <a:lstStyle/>
        <a:p>
          <a:endParaRPr lang="en-US"/>
        </a:p>
      </dgm:t>
    </dgm:pt>
    <dgm:pt modelId="{CEBEFCF1-2DA1-4176-AC5F-BCF2B1C67CD6}">
      <dgm:prSet/>
      <dgm:spPr/>
      <dgm:t>
        <a:bodyPr/>
        <a:lstStyle/>
        <a:p>
          <a:r>
            <a:rPr lang="en-GB"/>
            <a:t>Emergency care</a:t>
          </a:r>
          <a:endParaRPr lang="en-US"/>
        </a:p>
      </dgm:t>
    </dgm:pt>
    <dgm:pt modelId="{365562C7-6435-4CB3-B5FF-33D5F3BFA69E}" type="parTrans" cxnId="{849CB23C-0C07-4373-AC00-A2B09DB0964F}">
      <dgm:prSet/>
      <dgm:spPr/>
      <dgm:t>
        <a:bodyPr/>
        <a:lstStyle/>
        <a:p>
          <a:endParaRPr lang="en-US"/>
        </a:p>
      </dgm:t>
    </dgm:pt>
    <dgm:pt modelId="{851882FB-3715-48CE-BD12-38C8E5295D86}" type="sibTrans" cxnId="{849CB23C-0C07-4373-AC00-A2B09DB0964F}">
      <dgm:prSet/>
      <dgm:spPr/>
      <dgm:t>
        <a:bodyPr/>
        <a:lstStyle/>
        <a:p>
          <a:endParaRPr lang="en-US"/>
        </a:p>
      </dgm:t>
    </dgm:pt>
    <dgm:pt modelId="{80645239-1CFA-441D-A5AB-4F6BFF1B1599}">
      <dgm:prSet/>
      <dgm:spPr/>
      <dgm:t>
        <a:bodyPr/>
        <a:lstStyle/>
        <a:p>
          <a:r>
            <a:rPr lang="en-GB"/>
            <a:t>Dietary needs</a:t>
          </a:r>
          <a:endParaRPr lang="en-US"/>
        </a:p>
      </dgm:t>
    </dgm:pt>
    <dgm:pt modelId="{E985F289-9640-46E8-ACBA-590269910767}" type="parTrans" cxnId="{B17274B0-CC79-4991-A4D0-C8D15E6AE482}">
      <dgm:prSet/>
      <dgm:spPr/>
      <dgm:t>
        <a:bodyPr/>
        <a:lstStyle/>
        <a:p>
          <a:endParaRPr lang="en-US"/>
        </a:p>
      </dgm:t>
    </dgm:pt>
    <dgm:pt modelId="{FCA7E64D-BF5F-469D-A791-CB8BEA6A0231}" type="sibTrans" cxnId="{B17274B0-CC79-4991-A4D0-C8D15E6AE482}">
      <dgm:prSet/>
      <dgm:spPr/>
      <dgm:t>
        <a:bodyPr/>
        <a:lstStyle/>
        <a:p>
          <a:endParaRPr lang="en-US"/>
        </a:p>
      </dgm:t>
    </dgm:pt>
    <dgm:pt modelId="{9B052D70-E31A-456B-A880-D9E518D64478}">
      <dgm:prSet/>
      <dgm:spPr/>
      <dgm:t>
        <a:bodyPr/>
        <a:lstStyle/>
        <a:p>
          <a:r>
            <a:rPr lang="en-GB"/>
            <a:t>Medical needs</a:t>
          </a:r>
          <a:endParaRPr lang="en-US"/>
        </a:p>
      </dgm:t>
    </dgm:pt>
    <dgm:pt modelId="{E95C2FAE-E4AE-4193-82B3-CBCA738F8425}" type="parTrans" cxnId="{C1D57720-00E6-4699-BCC4-E895A82F3EDB}">
      <dgm:prSet/>
      <dgm:spPr/>
      <dgm:t>
        <a:bodyPr/>
        <a:lstStyle/>
        <a:p>
          <a:endParaRPr lang="en-US"/>
        </a:p>
      </dgm:t>
    </dgm:pt>
    <dgm:pt modelId="{8FB8D4A4-E0B4-42F5-95FB-7ADBBB92D642}" type="sibTrans" cxnId="{C1D57720-00E6-4699-BCC4-E895A82F3EDB}">
      <dgm:prSet/>
      <dgm:spPr/>
      <dgm:t>
        <a:bodyPr/>
        <a:lstStyle/>
        <a:p>
          <a:endParaRPr lang="en-US"/>
        </a:p>
      </dgm:t>
    </dgm:pt>
    <dgm:pt modelId="{7DCA3667-2BDC-48C7-BF82-BE3FA764B5EC}">
      <dgm:prSet/>
      <dgm:spPr/>
      <dgm:t>
        <a:bodyPr/>
        <a:lstStyle/>
        <a:p>
          <a:r>
            <a:rPr lang="en-GB"/>
            <a:t>Nearest hospitals: Hereford for A and E. Nevill Hall for minor incidents or The Grange for more serious A and E requirements.</a:t>
          </a:r>
          <a:endParaRPr lang="en-US"/>
        </a:p>
      </dgm:t>
    </dgm:pt>
    <dgm:pt modelId="{21F0679D-4DE5-4330-AF45-F5D5A292CEC1}" type="parTrans" cxnId="{ACDFC080-6CC0-4385-8972-1C2610ACFDF8}">
      <dgm:prSet/>
      <dgm:spPr/>
      <dgm:t>
        <a:bodyPr/>
        <a:lstStyle/>
        <a:p>
          <a:endParaRPr lang="en-US"/>
        </a:p>
      </dgm:t>
    </dgm:pt>
    <dgm:pt modelId="{A13FD08D-95AC-4B82-AEC0-7AB0BA54DF59}" type="sibTrans" cxnId="{ACDFC080-6CC0-4385-8972-1C2610ACFDF8}">
      <dgm:prSet/>
      <dgm:spPr/>
      <dgm:t>
        <a:bodyPr/>
        <a:lstStyle/>
        <a:p>
          <a:endParaRPr lang="en-US"/>
        </a:p>
      </dgm:t>
    </dgm:pt>
    <dgm:pt modelId="{8FC0471A-6402-4827-86DA-FD9B2B840924}">
      <dgm:prSet/>
      <dgm:spPr/>
      <dgm:t>
        <a:bodyPr/>
        <a:lstStyle/>
        <a:p>
          <a:r>
            <a:rPr lang="en-GB"/>
            <a:t>Electrical devices</a:t>
          </a:r>
          <a:endParaRPr lang="en-US"/>
        </a:p>
      </dgm:t>
    </dgm:pt>
    <dgm:pt modelId="{12F6A93C-0BDB-4B06-B08C-05D056183309}" type="parTrans" cxnId="{09695BA5-6D0D-4CD7-B785-9AC69AAEF44C}">
      <dgm:prSet/>
      <dgm:spPr/>
      <dgm:t>
        <a:bodyPr/>
        <a:lstStyle/>
        <a:p>
          <a:endParaRPr lang="en-US"/>
        </a:p>
      </dgm:t>
    </dgm:pt>
    <dgm:pt modelId="{28B40B9F-F0E0-4CB3-84BA-17BE6015B2D2}" type="sibTrans" cxnId="{09695BA5-6D0D-4CD7-B785-9AC69AAEF44C}">
      <dgm:prSet/>
      <dgm:spPr/>
      <dgm:t>
        <a:bodyPr/>
        <a:lstStyle/>
        <a:p>
          <a:endParaRPr lang="en-US"/>
        </a:p>
      </dgm:t>
    </dgm:pt>
    <dgm:pt modelId="{C41227D8-465C-4B79-AD57-7BB7139EE865}">
      <dgm:prSet/>
      <dgm:spPr/>
      <dgm:t>
        <a:bodyPr/>
        <a:lstStyle/>
        <a:p>
          <a:r>
            <a:rPr lang="en-GB"/>
            <a:t>Wifi permitting, there will be daily updates either late at night or first thing in the morning</a:t>
          </a:r>
          <a:endParaRPr lang="en-US"/>
        </a:p>
      </dgm:t>
    </dgm:pt>
    <dgm:pt modelId="{9C4E9C31-9293-4F89-9FA0-0FE386C36601}" type="parTrans" cxnId="{407A00DA-9D8C-45C5-86D9-117171116362}">
      <dgm:prSet/>
      <dgm:spPr/>
      <dgm:t>
        <a:bodyPr/>
        <a:lstStyle/>
        <a:p>
          <a:endParaRPr lang="en-US"/>
        </a:p>
      </dgm:t>
    </dgm:pt>
    <dgm:pt modelId="{AA74F8B5-5E99-4014-8F3B-38213D183B64}" type="sibTrans" cxnId="{407A00DA-9D8C-45C5-86D9-117171116362}">
      <dgm:prSet/>
      <dgm:spPr/>
      <dgm:t>
        <a:bodyPr/>
        <a:lstStyle/>
        <a:p>
          <a:endParaRPr lang="en-US"/>
        </a:p>
      </dgm:t>
    </dgm:pt>
    <dgm:pt modelId="{EB1ED3BE-1FD2-45F4-8261-3C35749F6EC7}" type="pres">
      <dgm:prSet presAssocID="{8B82ADDF-BC4C-42EC-A54E-F842BE57A08B}" presName="root" presStyleCnt="0">
        <dgm:presLayoutVars>
          <dgm:dir/>
          <dgm:resizeHandles val="exact"/>
        </dgm:presLayoutVars>
      </dgm:prSet>
      <dgm:spPr/>
    </dgm:pt>
    <dgm:pt modelId="{FA119E13-5575-4B80-9157-A2B74E3BD4B6}" type="pres">
      <dgm:prSet presAssocID="{8B82ADDF-BC4C-42EC-A54E-F842BE57A08B}" presName="container" presStyleCnt="0">
        <dgm:presLayoutVars>
          <dgm:dir/>
          <dgm:resizeHandles val="exact"/>
        </dgm:presLayoutVars>
      </dgm:prSet>
      <dgm:spPr/>
    </dgm:pt>
    <dgm:pt modelId="{56A71B61-6221-4565-B921-7E94EAD22C4E}" type="pres">
      <dgm:prSet presAssocID="{DCAF8C12-CFAA-4585-9EF8-9860608695C7}" presName="compNode" presStyleCnt="0"/>
      <dgm:spPr/>
    </dgm:pt>
    <dgm:pt modelId="{0B809693-FE93-4F7E-9740-3E58060C8753}" type="pres">
      <dgm:prSet presAssocID="{DCAF8C12-CFAA-4585-9EF8-9860608695C7}" presName="iconBgRect" presStyleLbl="bgShp" presStyleIdx="0" presStyleCnt="7"/>
      <dgm:spPr/>
    </dgm:pt>
    <dgm:pt modelId="{06C315F1-9328-4C62-85D9-4C94DE8DF5CA}" type="pres">
      <dgm:prSet presAssocID="{DCAF8C12-CFAA-4585-9EF8-9860608695C7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AAB04596-95D1-4A1E-BEE9-0714A7C74093}" type="pres">
      <dgm:prSet presAssocID="{DCAF8C12-CFAA-4585-9EF8-9860608695C7}" presName="spaceRect" presStyleCnt="0"/>
      <dgm:spPr/>
    </dgm:pt>
    <dgm:pt modelId="{3041F545-5DB2-4B25-90A9-98A942098DBE}" type="pres">
      <dgm:prSet presAssocID="{DCAF8C12-CFAA-4585-9EF8-9860608695C7}" presName="textRect" presStyleLbl="revTx" presStyleIdx="0" presStyleCnt="7">
        <dgm:presLayoutVars>
          <dgm:chMax val="1"/>
          <dgm:chPref val="1"/>
        </dgm:presLayoutVars>
      </dgm:prSet>
      <dgm:spPr/>
    </dgm:pt>
    <dgm:pt modelId="{4645CC2B-D42F-4349-8D37-FCD9E0D8639F}" type="pres">
      <dgm:prSet presAssocID="{8C6C0FA3-FD03-48F9-AA27-C509F329C00F}" presName="sibTrans" presStyleLbl="sibTrans2D1" presStyleIdx="0" presStyleCnt="0"/>
      <dgm:spPr/>
    </dgm:pt>
    <dgm:pt modelId="{991CB801-98D6-4F40-BD2F-A3B91EBB0931}" type="pres">
      <dgm:prSet presAssocID="{CEBEFCF1-2DA1-4176-AC5F-BCF2B1C67CD6}" presName="compNode" presStyleCnt="0"/>
      <dgm:spPr/>
    </dgm:pt>
    <dgm:pt modelId="{51B076A4-6A0A-4C99-93B5-2E9671626207}" type="pres">
      <dgm:prSet presAssocID="{CEBEFCF1-2DA1-4176-AC5F-BCF2B1C67CD6}" presName="iconBgRect" presStyleLbl="bgShp" presStyleIdx="1" presStyleCnt="7"/>
      <dgm:spPr/>
    </dgm:pt>
    <dgm:pt modelId="{97008218-FF1A-4080-AE97-ED734C5C80EC}" type="pres">
      <dgm:prSet presAssocID="{CEBEFCF1-2DA1-4176-AC5F-BCF2B1C67CD6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FC0AB738-E2B9-4E5A-A6A1-3BE28FE4AF3A}" type="pres">
      <dgm:prSet presAssocID="{CEBEFCF1-2DA1-4176-AC5F-BCF2B1C67CD6}" presName="spaceRect" presStyleCnt="0"/>
      <dgm:spPr/>
    </dgm:pt>
    <dgm:pt modelId="{13B4CEC8-0B45-43C1-9E01-2667E33F8102}" type="pres">
      <dgm:prSet presAssocID="{CEBEFCF1-2DA1-4176-AC5F-BCF2B1C67CD6}" presName="textRect" presStyleLbl="revTx" presStyleIdx="1" presStyleCnt="7">
        <dgm:presLayoutVars>
          <dgm:chMax val="1"/>
          <dgm:chPref val="1"/>
        </dgm:presLayoutVars>
      </dgm:prSet>
      <dgm:spPr/>
    </dgm:pt>
    <dgm:pt modelId="{7AD379BA-2984-489D-9E08-28B56C3F04E5}" type="pres">
      <dgm:prSet presAssocID="{851882FB-3715-48CE-BD12-38C8E5295D86}" presName="sibTrans" presStyleLbl="sibTrans2D1" presStyleIdx="0" presStyleCnt="0"/>
      <dgm:spPr/>
    </dgm:pt>
    <dgm:pt modelId="{D80CCA41-0091-4CDF-9FE4-13B252869B84}" type="pres">
      <dgm:prSet presAssocID="{80645239-1CFA-441D-A5AB-4F6BFF1B1599}" presName="compNode" presStyleCnt="0"/>
      <dgm:spPr/>
    </dgm:pt>
    <dgm:pt modelId="{53CD72C5-C5C2-4393-AFF9-0E9DDB35AE37}" type="pres">
      <dgm:prSet presAssocID="{80645239-1CFA-441D-A5AB-4F6BFF1B1599}" presName="iconBgRect" presStyleLbl="bgShp" presStyleIdx="2" presStyleCnt="7"/>
      <dgm:spPr/>
    </dgm:pt>
    <dgm:pt modelId="{0AFE95DB-D0F9-41BA-883D-6C2B38A6B1B4}" type="pres">
      <dgm:prSet presAssocID="{80645239-1CFA-441D-A5AB-4F6BFF1B1599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pple"/>
        </a:ext>
      </dgm:extLst>
    </dgm:pt>
    <dgm:pt modelId="{805F3F66-21C6-4AF6-BAAB-4E47B6D7DDF2}" type="pres">
      <dgm:prSet presAssocID="{80645239-1CFA-441D-A5AB-4F6BFF1B1599}" presName="spaceRect" presStyleCnt="0"/>
      <dgm:spPr/>
    </dgm:pt>
    <dgm:pt modelId="{F65CF00A-4005-4734-81CB-827330D1B076}" type="pres">
      <dgm:prSet presAssocID="{80645239-1CFA-441D-A5AB-4F6BFF1B1599}" presName="textRect" presStyleLbl="revTx" presStyleIdx="2" presStyleCnt="7">
        <dgm:presLayoutVars>
          <dgm:chMax val="1"/>
          <dgm:chPref val="1"/>
        </dgm:presLayoutVars>
      </dgm:prSet>
      <dgm:spPr/>
    </dgm:pt>
    <dgm:pt modelId="{A9C013F2-A870-44AC-A629-FAFE76F68273}" type="pres">
      <dgm:prSet presAssocID="{FCA7E64D-BF5F-469D-A791-CB8BEA6A0231}" presName="sibTrans" presStyleLbl="sibTrans2D1" presStyleIdx="0" presStyleCnt="0"/>
      <dgm:spPr/>
    </dgm:pt>
    <dgm:pt modelId="{18780A7E-75F7-4772-A671-C3390A4B6EC5}" type="pres">
      <dgm:prSet presAssocID="{9B052D70-E31A-456B-A880-D9E518D64478}" presName="compNode" presStyleCnt="0"/>
      <dgm:spPr/>
    </dgm:pt>
    <dgm:pt modelId="{BB172E04-D62D-469A-8F4D-B7B262872A79}" type="pres">
      <dgm:prSet presAssocID="{9B052D70-E31A-456B-A880-D9E518D64478}" presName="iconBgRect" presStyleLbl="bgShp" presStyleIdx="3" presStyleCnt="7"/>
      <dgm:spPr/>
    </dgm:pt>
    <dgm:pt modelId="{71E0CEB0-C284-42EC-BB13-A9E5724C0340}" type="pres">
      <dgm:prSet presAssocID="{9B052D70-E31A-456B-A880-D9E518D64478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B30F3789-4280-4590-8950-1854F3A2C110}" type="pres">
      <dgm:prSet presAssocID="{9B052D70-E31A-456B-A880-D9E518D64478}" presName="spaceRect" presStyleCnt="0"/>
      <dgm:spPr/>
    </dgm:pt>
    <dgm:pt modelId="{F75D88DC-B227-4170-BAD8-78C86A494752}" type="pres">
      <dgm:prSet presAssocID="{9B052D70-E31A-456B-A880-D9E518D64478}" presName="textRect" presStyleLbl="revTx" presStyleIdx="3" presStyleCnt="7">
        <dgm:presLayoutVars>
          <dgm:chMax val="1"/>
          <dgm:chPref val="1"/>
        </dgm:presLayoutVars>
      </dgm:prSet>
      <dgm:spPr/>
    </dgm:pt>
    <dgm:pt modelId="{639AF6FA-7210-482A-8203-B5ECEF26BB2B}" type="pres">
      <dgm:prSet presAssocID="{8FB8D4A4-E0B4-42F5-95FB-7ADBBB92D642}" presName="sibTrans" presStyleLbl="sibTrans2D1" presStyleIdx="0" presStyleCnt="0"/>
      <dgm:spPr/>
    </dgm:pt>
    <dgm:pt modelId="{17BD44C0-8002-4BF9-B274-16FD6FCDD91E}" type="pres">
      <dgm:prSet presAssocID="{7DCA3667-2BDC-48C7-BF82-BE3FA764B5EC}" presName="compNode" presStyleCnt="0"/>
      <dgm:spPr/>
    </dgm:pt>
    <dgm:pt modelId="{CD2CDC90-27F7-46FD-9238-14981DFB8B45}" type="pres">
      <dgm:prSet presAssocID="{7DCA3667-2BDC-48C7-BF82-BE3FA764B5EC}" presName="iconBgRect" presStyleLbl="bgShp" presStyleIdx="4" presStyleCnt="7"/>
      <dgm:spPr/>
    </dgm:pt>
    <dgm:pt modelId="{96AC4CFB-00F3-48E1-BA16-530BAAD9485C}" type="pres">
      <dgm:prSet presAssocID="{7DCA3667-2BDC-48C7-BF82-BE3FA764B5EC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A9D3159C-94F6-4C66-9BB8-CDC807346B6E}" type="pres">
      <dgm:prSet presAssocID="{7DCA3667-2BDC-48C7-BF82-BE3FA764B5EC}" presName="spaceRect" presStyleCnt="0"/>
      <dgm:spPr/>
    </dgm:pt>
    <dgm:pt modelId="{577C9B96-5B13-429F-8294-470C782F605A}" type="pres">
      <dgm:prSet presAssocID="{7DCA3667-2BDC-48C7-BF82-BE3FA764B5EC}" presName="textRect" presStyleLbl="revTx" presStyleIdx="4" presStyleCnt="7">
        <dgm:presLayoutVars>
          <dgm:chMax val="1"/>
          <dgm:chPref val="1"/>
        </dgm:presLayoutVars>
      </dgm:prSet>
      <dgm:spPr/>
    </dgm:pt>
    <dgm:pt modelId="{7D3692DC-BE78-43A8-B677-6A96BF0FA5DB}" type="pres">
      <dgm:prSet presAssocID="{A13FD08D-95AC-4B82-AEC0-7AB0BA54DF59}" presName="sibTrans" presStyleLbl="sibTrans2D1" presStyleIdx="0" presStyleCnt="0"/>
      <dgm:spPr/>
    </dgm:pt>
    <dgm:pt modelId="{AE219635-6DF5-41AE-857B-8AC0F93091A6}" type="pres">
      <dgm:prSet presAssocID="{8FC0471A-6402-4827-86DA-FD9B2B840924}" presName="compNode" presStyleCnt="0"/>
      <dgm:spPr/>
    </dgm:pt>
    <dgm:pt modelId="{AC385CAE-A647-4877-A778-C55BEE4143AA}" type="pres">
      <dgm:prSet presAssocID="{8FC0471A-6402-4827-86DA-FD9B2B840924}" presName="iconBgRect" presStyleLbl="bgShp" presStyleIdx="5" presStyleCnt="7"/>
      <dgm:spPr/>
    </dgm:pt>
    <dgm:pt modelId="{023951BB-25B3-4663-A637-CA7D0D1353E5}" type="pres">
      <dgm:prSet presAssocID="{8FC0471A-6402-4827-86DA-FD9B2B840924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lectrician"/>
        </a:ext>
      </dgm:extLst>
    </dgm:pt>
    <dgm:pt modelId="{084C0161-7F68-4660-929C-19878C4ED474}" type="pres">
      <dgm:prSet presAssocID="{8FC0471A-6402-4827-86DA-FD9B2B840924}" presName="spaceRect" presStyleCnt="0"/>
      <dgm:spPr/>
    </dgm:pt>
    <dgm:pt modelId="{CC1C8EE3-DCE5-45EA-A8B0-202ED98687C8}" type="pres">
      <dgm:prSet presAssocID="{8FC0471A-6402-4827-86DA-FD9B2B840924}" presName="textRect" presStyleLbl="revTx" presStyleIdx="5" presStyleCnt="7">
        <dgm:presLayoutVars>
          <dgm:chMax val="1"/>
          <dgm:chPref val="1"/>
        </dgm:presLayoutVars>
      </dgm:prSet>
      <dgm:spPr/>
    </dgm:pt>
    <dgm:pt modelId="{3093FBCB-F781-4FB3-955D-356C74767627}" type="pres">
      <dgm:prSet presAssocID="{28B40B9F-F0E0-4CB3-84BA-17BE6015B2D2}" presName="sibTrans" presStyleLbl="sibTrans2D1" presStyleIdx="0" presStyleCnt="0"/>
      <dgm:spPr/>
    </dgm:pt>
    <dgm:pt modelId="{7A65E9EF-2048-4C0C-A1BE-129F786D90A8}" type="pres">
      <dgm:prSet presAssocID="{C41227D8-465C-4B79-AD57-7BB7139EE865}" presName="compNode" presStyleCnt="0"/>
      <dgm:spPr/>
    </dgm:pt>
    <dgm:pt modelId="{B2E8C695-9D5C-4526-9A9B-6DEACBAA83ED}" type="pres">
      <dgm:prSet presAssocID="{C41227D8-465C-4B79-AD57-7BB7139EE865}" presName="iconBgRect" presStyleLbl="bgShp" presStyleIdx="6" presStyleCnt="7"/>
      <dgm:spPr/>
    </dgm:pt>
    <dgm:pt modelId="{C012CF81-DB3D-4D3C-907F-F2EE9B185E46}" type="pres">
      <dgm:prSet presAssocID="{C41227D8-465C-4B79-AD57-7BB7139EE865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reless"/>
        </a:ext>
      </dgm:extLst>
    </dgm:pt>
    <dgm:pt modelId="{B64431A7-8F23-4CBE-B93E-F258C5833B5E}" type="pres">
      <dgm:prSet presAssocID="{C41227D8-465C-4B79-AD57-7BB7139EE865}" presName="spaceRect" presStyleCnt="0"/>
      <dgm:spPr/>
    </dgm:pt>
    <dgm:pt modelId="{6ADBD9B4-B2EB-4BF9-9088-E8CF1DF47F7D}" type="pres">
      <dgm:prSet presAssocID="{C41227D8-465C-4B79-AD57-7BB7139EE865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10D7C103-AB0E-43B1-9F79-80D0250E8327}" type="presOf" srcId="{8C6C0FA3-FD03-48F9-AA27-C509F329C00F}" destId="{4645CC2B-D42F-4349-8D37-FCD9E0D8639F}" srcOrd="0" destOrd="0" presId="urn:microsoft.com/office/officeart/2018/2/layout/IconCircleList"/>
    <dgm:cxn modelId="{99997304-72DA-43A7-9914-7EB47FFD8C23}" type="presOf" srcId="{8B82ADDF-BC4C-42EC-A54E-F842BE57A08B}" destId="{EB1ED3BE-1FD2-45F4-8261-3C35749F6EC7}" srcOrd="0" destOrd="0" presId="urn:microsoft.com/office/officeart/2018/2/layout/IconCircleList"/>
    <dgm:cxn modelId="{2E688105-2DB2-4735-BE69-F63D63C71170}" type="presOf" srcId="{8FC0471A-6402-4827-86DA-FD9B2B840924}" destId="{CC1C8EE3-DCE5-45EA-A8B0-202ED98687C8}" srcOrd="0" destOrd="0" presId="urn:microsoft.com/office/officeart/2018/2/layout/IconCircleList"/>
    <dgm:cxn modelId="{C1D57720-00E6-4699-BCC4-E895A82F3EDB}" srcId="{8B82ADDF-BC4C-42EC-A54E-F842BE57A08B}" destId="{9B052D70-E31A-456B-A880-D9E518D64478}" srcOrd="3" destOrd="0" parTransId="{E95C2FAE-E4AE-4193-82B3-CBCA738F8425}" sibTransId="{8FB8D4A4-E0B4-42F5-95FB-7ADBBB92D642}"/>
    <dgm:cxn modelId="{74426937-5C98-4A82-BB69-CAFD91412A1D}" srcId="{8B82ADDF-BC4C-42EC-A54E-F842BE57A08B}" destId="{DCAF8C12-CFAA-4585-9EF8-9860608695C7}" srcOrd="0" destOrd="0" parTransId="{5C307059-0EB9-432A-9755-6A3889BAD117}" sibTransId="{8C6C0FA3-FD03-48F9-AA27-C509F329C00F}"/>
    <dgm:cxn modelId="{849CB23C-0C07-4373-AC00-A2B09DB0964F}" srcId="{8B82ADDF-BC4C-42EC-A54E-F842BE57A08B}" destId="{CEBEFCF1-2DA1-4176-AC5F-BCF2B1C67CD6}" srcOrd="1" destOrd="0" parTransId="{365562C7-6435-4CB3-B5FF-33D5F3BFA69E}" sibTransId="{851882FB-3715-48CE-BD12-38C8E5295D86}"/>
    <dgm:cxn modelId="{A385DC5E-7978-4D93-81A8-B5DCE1E29F8B}" type="presOf" srcId="{A13FD08D-95AC-4B82-AEC0-7AB0BA54DF59}" destId="{7D3692DC-BE78-43A8-B677-6A96BF0FA5DB}" srcOrd="0" destOrd="0" presId="urn:microsoft.com/office/officeart/2018/2/layout/IconCircleList"/>
    <dgm:cxn modelId="{9F2B676A-41D2-42C4-BB47-6C1806DDEBAD}" type="presOf" srcId="{28B40B9F-F0E0-4CB3-84BA-17BE6015B2D2}" destId="{3093FBCB-F781-4FB3-955D-356C74767627}" srcOrd="0" destOrd="0" presId="urn:microsoft.com/office/officeart/2018/2/layout/IconCircleList"/>
    <dgm:cxn modelId="{41B4064C-2D6F-4BD1-ADD2-875B1038D741}" type="presOf" srcId="{7DCA3667-2BDC-48C7-BF82-BE3FA764B5EC}" destId="{577C9B96-5B13-429F-8294-470C782F605A}" srcOrd="0" destOrd="0" presId="urn:microsoft.com/office/officeart/2018/2/layout/IconCircleList"/>
    <dgm:cxn modelId="{B6538370-62C6-4311-92B0-25284CFA5E7F}" type="presOf" srcId="{851882FB-3715-48CE-BD12-38C8E5295D86}" destId="{7AD379BA-2984-489D-9E08-28B56C3F04E5}" srcOrd="0" destOrd="0" presId="urn:microsoft.com/office/officeart/2018/2/layout/IconCircleList"/>
    <dgm:cxn modelId="{58C5605A-2169-4821-BEB1-076C014931A8}" type="presOf" srcId="{C41227D8-465C-4B79-AD57-7BB7139EE865}" destId="{6ADBD9B4-B2EB-4BF9-9088-E8CF1DF47F7D}" srcOrd="0" destOrd="0" presId="urn:microsoft.com/office/officeart/2018/2/layout/IconCircleList"/>
    <dgm:cxn modelId="{ACDFC080-6CC0-4385-8972-1C2610ACFDF8}" srcId="{8B82ADDF-BC4C-42EC-A54E-F842BE57A08B}" destId="{7DCA3667-2BDC-48C7-BF82-BE3FA764B5EC}" srcOrd="4" destOrd="0" parTransId="{21F0679D-4DE5-4330-AF45-F5D5A292CEC1}" sibTransId="{A13FD08D-95AC-4B82-AEC0-7AB0BA54DF59}"/>
    <dgm:cxn modelId="{53108387-C35B-4952-874A-4B607049E27D}" type="presOf" srcId="{80645239-1CFA-441D-A5AB-4F6BFF1B1599}" destId="{F65CF00A-4005-4734-81CB-827330D1B076}" srcOrd="0" destOrd="0" presId="urn:microsoft.com/office/officeart/2018/2/layout/IconCircleList"/>
    <dgm:cxn modelId="{0C27AF89-F7E8-44E4-8BD9-D37940868908}" type="presOf" srcId="{FCA7E64D-BF5F-469D-A791-CB8BEA6A0231}" destId="{A9C013F2-A870-44AC-A629-FAFE76F68273}" srcOrd="0" destOrd="0" presId="urn:microsoft.com/office/officeart/2018/2/layout/IconCircleList"/>
    <dgm:cxn modelId="{09695BA5-6D0D-4CD7-B785-9AC69AAEF44C}" srcId="{8B82ADDF-BC4C-42EC-A54E-F842BE57A08B}" destId="{8FC0471A-6402-4827-86DA-FD9B2B840924}" srcOrd="5" destOrd="0" parTransId="{12F6A93C-0BDB-4B06-B08C-05D056183309}" sibTransId="{28B40B9F-F0E0-4CB3-84BA-17BE6015B2D2}"/>
    <dgm:cxn modelId="{B17274B0-CC79-4991-A4D0-C8D15E6AE482}" srcId="{8B82ADDF-BC4C-42EC-A54E-F842BE57A08B}" destId="{80645239-1CFA-441D-A5AB-4F6BFF1B1599}" srcOrd="2" destOrd="0" parTransId="{E985F289-9640-46E8-ACBA-590269910767}" sibTransId="{FCA7E64D-BF5F-469D-A791-CB8BEA6A0231}"/>
    <dgm:cxn modelId="{8C99FBBB-87EE-4392-92E4-81359A25EC90}" type="presOf" srcId="{9B052D70-E31A-456B-A880-D9E518D64478}" destId="{F75D88DC-B227-4170-BAD8-78C86A494752}" srcOrd="0" destOrd="0" presId="urn:microsoft.com/office/officeart/2018/2/layout/IconCircleList"/>
    <dgm:cxn modelId="{D6D1D3D3-41E0-4445-BF85-A612FF184349}" type="presOf" srcId="{CEBEFCF1-2DA1-4176-AC5F-BCF2B1C67CD6}" destId="{13B4CEC8-0B45-43C1-9E01-2667E33F8102}" srcOrd="0" destOrd="0" presId="urn:microsoft.com/office/officeart/2018/2/layout/IconCircleList"/>
    <dgm:cxn modelId="{30D16DD5-1DD2-4C15-8A73-922E62166A1E}" type="presOf" srcId="{8FB8D4A4-E0B4-42F5-95FB-7ADBBB92D642}" destId="{639AF6FA-7210-482A-8203-B5ECEF26BB2B}" srcOrd="0" destOrd="0" presId="urn:microsoft.com/office/officeart/2018/2/layout/IconCircleList"/>
    <dgm:cxn modelId="{407A00DA-9D8C-45C5-86D9-117171116362}" srcId="{8B82ADDF-BC4C-42EC-A54E-F842BE57A08B}" destId="{C41227D8-465C-4B79-AD57-7BB7139EE865}" srcOrd="6" destOrd="0" parTransId="{9C4E9C31-9293-4F89-9FA0-0FE386C36601}" sibTransId="{AA74F8B5-5E99-4014-8F3B-38213D183B64}"/>
    <dgm:cxn modelId="{5C0D64FF-2496-4D0A-8A78-08D11E7541F8}" type="presOf" srcId="{DCAF8C12-CFAA-4585-9EF8-9860608695C7}" destId="{3041F545-5DB2-4B25-90A9-98A942098DBE}" srcOrd="0" destOrd="0" presId="urn:microsoft.com/office/officeart/2018/2/layout/IconCircleList"/>
    <dgm:cxn modelId="{4CAF7453-FD8C-4B1E-82C7-4659BB6EC51D}" type="presParOf" srcId="{EB1ED3BE-1FD2-45F4-8261-3C35749F6EC7}" destId="{FA119E13-5575-4B80-9157-A2B74E3BD4B6}" srcOrd="0" destOrd="0" presId="urn:microsoft.com/office/officeart/2018/2/layout/IconCircleList"/>
    <dgm:cxn modelId="{5447037F-6C3A-405D-AC7F-A4B04E2B7029}" type="presParOf" srcId="{FA119E13-5575-4B80-9157-A2B74E3BD4B6}" destId="{56A71B61-6221-4565-B921-7E94EAD22C4E}" srcOrd="0" destOrd="0" presId="urn:microsoft.com/office/officeart/2018/2/layout/IconCircleList"/>
    <dgm:cxn modelId="{518294EE-4C48-497B-BFD0-758D91F789F7}" type="presParOf" srcId="{56A71B61-6221-4565-B921-7E94EAD22C4E}" destId="{0B809693-FE93-4F7E-9740-3E58060C8753}" srcOrd="0" destOrd="0" presId="urn:microsoft.com/office/officeart/2018/2/layout/IconCircleList"/>
    <dgm:cxn modelId="{DD677D74-56B6-41F3-B568-29C8453A7857}" type="presParOf" srcId="{56A71B61-6221-4565-B921-7E94EAD22C4E}" destId="{06C315F1-9328-4C62-85D9-4C94DE8DF5CA}" srcOrd="1" destOrd="0" presId="urn:microsoft.com/office/officeart/2018/2/layout/IconCircleList"/>
    <dgm:cxn modelId="{803D7DC4-0970-41E5-9BA8-C0EF57FAC482}" type="presParOf" srcId="{56A71B61-6221-4565-B921-7E94EAD22C4E}" destId="{AAB04596-95D1-4A1E-BEE9-0714A7C74093}" srcOrd="2" destOrd="0" presId="urn:microsoft.com/office/officeart/2018/2/layout/IconCircleList"/>
    <dgm:cxn modelId="{0D561BE7-F339-4940-99B2-8C3720DD731A}" type="presParOf" srcId="{56A71B61-6221-4565-B921-7E94EAD22C4E}" destId="{3041F545-5DB2-4B25-90A9-98A942098DBE}" srcOrd="3" destOrd="0" presId="urn:microsoft.com/office/officeart/2018/2/layout/IconCircleList"/>
    <dgm:cxn modelId="{78D7276E-116E-4CC7-9CEA-AE5EAFE76CAC}" type="presParOf" srcId="{FA119E13-5575-4B80-9157-A2B74E3BD4B6}" destId="{4645CC2B-D42F-4349-8D37-FCD9E0D8639F}" srcOrd="1" destOrd="0" presId="urn:microsoft.com/office/officeart/2018/2/layout/IconCircleList"/>
    <dgm:cxn modelId="{A56B5C25-49FF-48FF-9442-031704F0EE26}" type="presParOf" srcId="{FA119E13-5575-4B80-9157-A2B74E3BD4B6}" destId="{991CB801-98D6-4F40-BD2F-A3B91EBB0931}" srcOrd="2" destOrd="0" presId="urn:microsoft.com/office/officeart/2018/2/layout/IconCircleList"/>
    <dgm:cxn modelId="{973AD344-3542-470E-B0C3-C0F02F75855D}" type="presParOf" srcId="{991CB801-98D6-4F40-BD2F-A3B91EBB0931}" destId="{51B076A4-6A0A-4C99-93B5-2E9671626207}" srcOrd="0" destOrd="0" presId="urn:microsoft.com/office/officeart/2018/2/layout/IconCircleList"/>
    <dgm:cxn modelId="{6B5A5FFB-9005-4D9B-A8DA-E6393FF056AC}" type="presParOf" srcId="{991CB801-98D6-4F40-BD2F-A3B91EBB0931}" destId="{97008218-FF1A-4080-AE97-ED734C5C80EC}" srcOrd="1" destOrd="0" presId="urn:microsoft.com/office/officeart/2018/2/layout/IconCircleList"/>
    <dgm:cxn modelId="{E7E54BCC-8618-433B-9F86-D37E8134DF91}" type="presParOf" srcId="{991CB801-98D6-4F40-BD2F-A3B91EBB0931}" destId="{FC0AB738-E2B9-4E5A-A6A1-3BE28FE4AF3A}" srcOrd="2" destOrd="0" presId="urn:microsoft.com/office/officeart/2018/2/layout/IconCircleList"/>
    <dgm:cxn modelId="{60B2C213-6CBD-4E23-AC21-49213DE7A266}" type="presParOf" srcId="{991CB801-98D6-4F40-BD2F-A3B91EBB0931}" destId="{13B4CEC8-0B45-43C1-9E01-2667E33F8102}" srcOrd="3" destOrd="0" presId="urn:microsoft.com/office/officeart/2018/2/layout/IconCircleList"/>
    <dgm:cxn modelId="{9D49DBBB-19CC-4FF5-BCF1-CADDA1AEEC0F}" type="presParOf" srcId="{FA119E13-5575-4B80-9157-A2B74E3BD4B6}" destId="{7AD379BA-2984-489D-9E08-28B56C3F04E5}" srcOrd="3" destOrd="0" presId="urn:microsoft.com/office/officeart/2018/2/layout/IconCircleList"/>
    <dgm:cxn modelId="{CDB344B8-AE5A-45C5-8BCB-F0F1BFF8A675}" type="presParOf" srcId="{FA119E13-5575-4B80-9157-A2B74E3BD4B6}" destId="{D80CCA41-0091-4CDF-9FE4-13B252869B84}" srcOrd="4" destOrd="0" presId="urn:microsoft.com/office/officeart/2018/2/layout/IconCircleList"/>
    <dgm:cxn modelId="{B2B5B1B1-2FD2-41D7-953F-9D51ED975048}" type="presParOf" srcId="{D80CCA41-0091-4CDF-9FE4-13B252869B84}" destId="{53CD72C5-C5C2-4393-AFF9-0E9DDB35AE37}" srcOrd="0" destOrd="0" presId="urn:microsoft.com/office/officeart/2018/2/layout/IconCircleList"/>
    <dgm:cxn modelId="{886BC9F0-8E2E-4853-A4F1-88E32E6FE881}" type="presParOf" srcId="{D80CCA41-0091-4CDF-9FE4-13B252869B84}" destId="{0AFE95DB-D0F9-41BA-883D-6C2B38A6B1B4}" srcOrd="1" destOrd="0" presId="urn:microsoft.com/office/officeart/2018/2/layout/IconCircleList"/>
    <dgm:cxn modelId="{74F79545-EBE8-4A02-AA47-38EB316EA361}" type="presParOf" srcId="{D80CCA41-0091-4CDF-9FE4-13B252869B84}" destId="{805F3F66-21C6-4AF6-BAAB-4E47B6D7DDF2}" srcOrd="2" destOrd="0" presId="urn:microsoft.com/office/officeart/2018/2/layout/IconCircleList"/>
    <dgm:cxn modelId="{02F6F140-1258-425A-AE02-D5235AF7F7BE}" type="presParOf" srcId="{D80CCA41-0091-4CDF-9FE4-13B252869B84}" destId="{F65CF00A-4005-4734-81CB-827330D1B076}" srcOrd="3" destOrd="0" presId="urn:microsoft.com/office/officeart/2018/2/layout/IconCircleList"/>
    <dgm:cxn modelId="{1E20668C-C622-4ADA-AA43-46724D679748}" type="presParOf" srcId="{FA119E13-5575-4B80-9157-A2B74E3BD4B6}" destId="{A9C013F2-A870-44AC-A629-FAFE76F68273}" srcOrd="5" destOrd="0" presId="urn:microsoft.com/office/officeart/2018/2/layout/IconCircleList"/>
    <dgm:cxn modelId="{5860F966-16F5-4A03-83C3-E9493DEA187C}" type="presParOf" srcId="{FA119E13-5575-4B80-9157-A2B74E3BD4B6}" destId="{18780A7E-75F7-4772-A671-C3390A4B6EC5}" srcOrd="6" destOrd="0" presId="urn:microsoft.com/office/officeart/2018/2/layout/IconCircleList"/>
    <dgm:cxn modelId="{A8DEB74E-D48E-4C7A-8A7A-3C25F082F084}" type="presParOf" srcId="{18780A7E-75F7-4772-A671-C3390A4B6EC5}" destId="{BB172E04-D62D-469A-8F4D-B7B262872A79}" srcOrd="0" destOrd="0" presId="urn:microsoft.com/office/officeart/2018/2/layout/IconCircleList"/>
    <dgm:cxn modelId="{95E21506-40D1-453B-9E12-8521D73F4471}" type="presParOf" srcId="{18780A7E-75F7-4772-A671-C3390A4B6EC5}" destId="{71E0CEB0-C284-42EC-BB13-A9E5724C0340}" srcOrd="1" destOrd="0" presId="urn:microsoft.com/office/officeart/2018/2/layout/IconCircleList"/>
    <dgm:cxn modelId="{94520F36-CA68-43EF-BEC1-2994E2D295FA}" type="presParOf" srcId="{18780A7E-75F7-4772-A671-C3390A4B6EC5}" destId="{B30F3789-4280-4590-8950-1854F3A2C110}" srcOrd="2" destOrd="0" presId="urn:microsoft.com/office/officeart/2018/2/layout/IconCircleList"/>
    <dgm:cxn modelId="{79027CF3-7FB6-49DB-9ECC-1FFA6ACBDB35}" type="presParOf" srcId="{18780A7E-75F7-4772-A671-C3390A4B6EC5}" destId="{F75D88DC-B227-4170-BAD8-78C86A494752}" srcOrd="3" destOrd="0" presId="urn:microsoft.com/office/officeart/2018/2/layout/IconCircleList"/>
    <dgm:cxn modelId="{F291D6C7-0C04-45FD-A24B-9D69AA950B68}" type="presParOf" srcId="{FA119E13-5575-4B80-9157-A2B74E3BD4B6}" destId="{639AF6FA-7210-482A-8203-B5ECEF26BB2B}" srcOrd="7" destOrd="0" presId="urn:microsoft.com/office/officeart/2018/2/layout/IconCircleList"/>
    <dgm:cxn modelId="{58CB1E35-06EF-4D47-B7D0-B1F00F5AF6F1}" type="presParOf" srcId="{FA119E13-5575-4B80-9157-A2B74E3BD4B6}" destId="{17BD44C0-8002-4BF9-B274-16FD6FCDD91E}" srcOrd="8" destOrd="0" presId="urn:microsoft.com/office/officeart/2018/2/layout/IconCircleList"/>
    <dgm:cxn modelId="{572A0A23-CAD9-4A44-B1DC-F53DD6544914}" type="presParOf" srcId="{17BD44C0-8002-4BF9-B274-16FD6FCDD91E}" destId="{CD2CDC90-27F7-46FD-9238-14981DFB8B45}" srcOrd="0" destOrd="0" presId="urn:microsoft.com/office/officeart/2018/2/layout/IconCircleList"/>
    <dgm:cxn modelId="{4CF90648-7BEB-484E-BB21-5EC2DC46B3C9}" type="presParOf" srcId="{17BD44C0-8002-4BF9-B274-16FD6FCDD91E}" destId="{96AC4CFB-00F3-48E1-BA16-530BAAD9485C}" srcOrd="1" destOrd="0" presId="urn:microsoft.com/office/officeart/2018/2/layout/IconCircleList"/>
    <dgm:cxn modelId="{A14FCF40-65D6-4654-9CD7-327446B89A56}" type="presParOf" srcId="{17BD44C0-8002-4BF9-B274-16FD6FCDD91E}" destId="{A9D3159C-94F6-4C66-9BB8-CDC807346B6E}" srcOrd="2" destOrd="0" presId="urn:microsoft.com/office/officeart/2018/2/layout/IconCircleList"/>
    <dgm:cxn modelId="{AE81A392-1E2C-433E-B32F-820024FB0BEA}" type="presParOf" srcId="{17BD44C0-8002-4BF9-B274-16FD6FCDD91E}" destId="{577C9B96-5B13-429F-8294-470C782F605A}" srcOrd="3" destOrd="0" presId="urn:microsoft.com/office/officeart/2018/2/layout/IconCircleList"/>
    <dgm:cxn modelId="{83B5ED23-F766-4217-95A5-4B174CD8C388}" type="presParOf" srcId="{FA119E13-5575-4B80-9157-A2B74E3BD4B6}" destId="{7D3692DC-BE78-43A8-B677-6A96BF0FA5DB}" srcOrd="9" destOrd="0" presId="urn:microsoft.com/office/officeart/2018/2/layout/IconCircleList"/>
    <dgm:cxn modelId="{B30F4436-B44C-4911-9A2D-31FF9C8EEE33}" type="presParOf" srcId="{FA119E13-5575-4B80-9157-A2B74E3BD4B6}" destId="{AE219635-6DF5-41AE-857B-8AC0F93091A6}" srcOrd="10" destOrd="0" presId="urn:microsoft.com/office/officeart/2018/2/layout/IconCircleList"/>
    <dgm:cxn modelId="{999CD762-1437-4651-9898-FB3AFF7F7A5B}" type="presParOf" srcId="{AE219635-6DF5-41AE-857B-8AC0F93091A6}" destId="{AC385CAE-A647-4877-A778-C55BEE4143AA}" srcOrd="0" destOrd="0" presId="urn:microsoft.com/office/officeart/2018/2/layout/IconCircleList"/>
    <dgm:cxn modelId="{AEA288EE-D435-4B27-9C39-A0750CD506E6}" type="presParOf" srcId="{AE219635-6DF5-41AE-857B-8AC0F93091A6}" destId="{023951BB-25B3-4663-A637-CA7D0D1353E5}" srcOrd="1" destOrd="0" presId="urn:microsoft.com/office/officeart/2018/2/layout/IconCircleList"/>
    <dgm:cxn modelId="{88B37461-CE38-49F4-9440-A273FA83C1EA}" type="presParOf" srcId="{AE219635-6DF5-41AE-857B-8AC0F93091A6}" destId="{084C0161-7F68-4660-929C-19878C4ED474}" srcOrd="2" destOrd="0" presId="urn:microsoft.com/office/officeart/2018/2/layout/IconCircleList"/>
    <dgm:cxn modelId="{D5FCFB7B-9289-4732-8589-86D5E31FAF05}" type="presParOf" srcId="{AE219635-6DF5-41AE-857B-8AC0F93091A6}" destId="{CC1C8EE3-DCE5-45EA-A8B0-202ED98687C8}" srcOrd="3" destOrd="0" presId="urn:microsoft.com/office/officeart/2018/2/layout/IconCircleList"/>
    <dgm:cxn modelId="{5BDE2738-C5C5-41F5-8457-0EBAFA24E9AF}" type="presParOf" srcId="{FA119E13-5575-4B80-9157-A2B74E3BD4B6}" destId="{3093FBCB-F781-4FB3-955D-356C74767627}" srcOrd="11" destOrd="0" presId="urn:microsoft.com/office/officeart/2018/2/layout/IconCircleList"/>
    <dgm:cxn modelId="{BE2768EF-A3C0-45E3-975B-1007715707BE}" type="presParOf" srcId="{FA119E13-5575-4B80-9157-A2B74E3BD4B6}" destId="{7A65E9EF-2048-4C0C-A1BE-129F786D90A8}" srcOrd="12" destOrd="0" presId="urn:microsoft.com/office/officeart/2018/2/layout/IconCircleList"/>
    <dgm:cxn modelId="{063581F3-5423-48BA-82EE-C75FB1B28234}" type="presParOf" srcId="{7A65E9EF-2048-4C0C-A1BE-129F786D90A8}" destId="{B2E8C695-9D5C-4526-9A9B-6DEACBAA83ED}" srcOrd="0" destOrd="0" presId="urn:microsoft.com/office/officeart/2018/2/layout/IconCircleList"/>
    <dgm:cxn modelId="{DBA0C6B8-D016-4369-B1DB-13754453FF30}" type="presParOf" srcId="{7A65E9EF-2048-4C0C-A1BE-129F786D90A8}" destId="{C012CF81-DB3D-4D3C-907F-F2EE9B185E46}" srcOrd="1" destOrd="0" presId="urn:microsoft.com/office/officeart/2018/2/layout/IconCircleList"/>
    <dgm:cxn modelId="{DAB36164-A105-4CBE-B01C-B5A7BFD8ACE7}" type="presParOf" srcId="{7A65E9EF-2048-4C0C-A1BE-129F786D90A8}" destId="{B64431A7-8F23-4CBE-B93E-F258C5833B5E}" srcOrd="2" destOrd="0" presId="urn:microsoft.com/office/officeart/2018/2/layout/IconCircleList"/>
    <dgm:cxn modelId="{B6A8790A-62C5-4296-BE14-975104D7849E}" type="presParOf" srcId="{7A65E9EF-2048-4C0C-A1BE-129F786D90A8}" destId="{6ADBD9B4-B2EB-4BF9-9088-E8CF1DF47F7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A0F23-5C3F-459F-829C-76DAB1063124}">
      <dsp:nvSpPr>
        <dsp:cNvPr id="0" name=""/>
        <dsp:cNvSpPr/>
      </dsp:nvSpPr>
      <dsp:spPr>
        <a:xfrm>
          <a:off x="82613" y="908559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FE53EA-9580-4FA1-B73C-B48DB20BFC8F}">
      <dsp:nvSpPr>
        <dsp:cNvPr id="0" name=""/>
        <dsp:cNvSpPr/>
      </dsp:nvSpPr>
      <dsp:spPr>
        <a:xfrm>
          <a:off x="271034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A31694-E3D5-45ED-9989-E5C6725FBB8B}">
      <dsp:nvSpPr>
        <dsp:cNvPr id="0" name=""/>
        <dsp:cNvSpPr/>
      </dsp:nvSpPr>
      <dsp:spPr>
        <a:xfrm>
          <a:off x="1172126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Arrive at school on the day from 8:30am in clothes to travel in.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Enter through the main doors and place all bags in the hall.</a:t>
          </a:r>
        </a:p>
      </dsp:txBody>
      <dsp:txXfrm>
        <a:off x="1172126" y="908559"/>
        <a:ext cx="2114937" cy="897246"/>
      </dsp:txXfrm>
    </dsp:sp>
    <dsp:sp modelId="{3173A119-C620-4384-8AF2-99A455AB0163}">
      <dsp:nvSpPr>
        <dsp:cNvPr id="0" name=""/>
        <dsp:cNvSpPr/>
      </dsp:nvSpPr>
      <dsp:spPr>
        <a:xfrm>
          <a:off x="3655575" y="908559"/>
          <a:ext cx="897246" cy="8972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401373-5080-4B65-8658-A0EFE6E5682B}">
      <dsp:nvSpPr>
        <dsp:cNvPr id="0" name=""/>
        <dsp:cNvSpPr/>
      </dsp:nvSpPr>
      <dsp:spPr>
        <a:xfrm>
          <a:off x="3843996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9F33D1-F4B5-47C0-AA35-7095823AEB84}">
      <dsp:nvSpPr>
        <dsp:cNvPr id="0" name=""/>
        <dsp:cNvSpPr/>
      </dsp:nvSpPr>
      <dsp:spPr>
        <a:xfrm>
          <a:off x="4745088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Any medication your child may need will be signed in.</a:t>
          </a:r>
          <a:endParaRPr lang="en-US" sz="1200" kern="1200"/>
        </a:p>
      </dsp:txBody>
      <dsp:txXfrm>
        <a:off x="4745088" y="908559"/>
        <a:ext cx="2114937" cy="897246"/>
      </dsp:txXfrm>
    </dsp:sp>
    <dsp:sp modelId="{425BF69B-D6E1-4209-A772-ABBE3DFD3913}">
      <dsp:nvSpPr>
        <dsp:cNvPr id="0" name=""/>
        <dsp:cNvSpPr/>
      </dsp:nvSpPr>
      <dsp:spPr>
        <a:xfrm>
          <a:off x="7228536" y="908559"/>
          <a:ext cx="897246" cy="8972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53BDF6-C0A6-4FE9-AF7F-A281D1091205}">
      <dsp:nvSpPr>
        <dsp:cNvPr id="0" name=""/>
        <dsp:cNvSpPr/>
      </dsp:nvSpPr>
      <dsp:spPr>
        <a:xfrm>
          <a:off x="7416958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F95919-0A76-46E5-B22A-9913665E5CA7}">
      <dsp:nvSpPr>
        <dsp:cNvPr id="0" name=""/>
        <dsp:cNvSpPr/>
      </dsp:nvSpPr>
      <dsp:spPr>
        <a:xfrm>
          <a:off x="8318049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Leave approx. 9am</a:t>
          </a:r>
          <a:endParaRPr lang="en-US" sz="1200" kern="1200"/>
        </a:p>
      </dsp:txBody>
      <dsp:txXfrm>
        <a:off x="8318049" y="908559"/>
        <a:ext cx="2114937" cy="897246"/>
      </dsp:txXfrm>
    </dsp:sp>
    <dsp:sp modelId="{A4A38AC8-7656-4625-90D5-29A978AB4500}">
      <dsp:nvSpPr>
        <dsp:cNvPr id="0" name=""/>
        <dsp:cNvSpPr/>
      </dsp:nvSpPr>
      <dsp:spPr>
        <a:xfrm>
          <a:off x="82613" y="2545532"/>
          <a:ext cx="897246" cy="8972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7C873F-4FEA-4EE2-8484-7F62AA82B0D6}">
      <dsp:nvSpPr>
        <dsp:cNvPr id="0" name=""/>
        <dsp:cNvSpPr/>
      </dsp:nvSpPr>
      <dsp:spPr>
        <a:xfrm>
          <a:off x="271034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76F1CC-633B-4DF7-8E44-590F8963E47F}">
      <dsp:nvSpPr>
        <dsp:cNvPr id="0" name=""/>
        <dsp:cNvSpPr/>
      </dsp:nvSpPr>
      <dsp:spPr>
        <a:xfrm>
          <a:off x="1172126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It is roughly a 4 hour journey – the coach normally drives for around 2 and a half hours and then stop at a service station.</a:t>
          </a:r>
          <a:endParaRPr lang="en-US" sz="1200" kern="1200"/>
        </a:p>
      </dsp:txBody>
      <dsp:txXfrm>
        <a:off x="1172126" y="2545532"/>
        <a:ext cx="2114937" cy="897246"/>
      </dsp:txXfrm>
    </dsp:sp>
    <dsp:sp modelId="{81366E44-3D09-4FC7-A7DA-DB0FDFD88878}">
      <dsp:nvSpPr>
        <dsp:cNvPr id="0" name=""/>
        <dsp:cNvSpPr/>
      </dsp:nvSpPr>
      <dsp:spPr>
        <a:xfrm>
          <a:off x="3655575" y="2545532"/>
          <a:ext cx="897246" cy="89724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14DC7-FB4B-4C71-AA43-5825378E32B4}">
      <dsp:nvSpPr>
        <dsp:cNvPr id="0" name=""/>
        <dsp:cNvSpPr/>
      </dsp:nvSpPr>
      <dsp:spPr>
        <a:xfrm>
          <a:off x="3843996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5D9281-E764-4AE7-8DDA-06CBBD071AB7}">
      <dsp:nvSpPr>
        <dsp:cNvPr id="0" name=""/>
        <dsp:cNvSpPr/>
      </dsp:nvSpPr>
      <dsp:spPr>
        <a:xfrm>
          <a:off x="4745088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I will inform the school when we have arrived.</a:t>
          </a:r>
          <a:endParaRPr lang="en-US" sz="1200" kern="1200"/>
        </a:p>
      </dsp:txBody>
      <dsp:txXfrm>
        <a:off x="4745088" y="2545532"/>
        <a:ext cx="2114937" cy="897246"/>
      </dsp:txXfrm>
    </dsp:sp>
    <dsp:sp modelId="{A6CABD59-B382-40A5-A607-288AA9DCC43E}">
      <dsp:nvSpPr>
        <dsp:cNvPr id="0" name=""/>
        <dsp:cNvSpPr/>
      </dsp:nvSpPr>
      <dsp:spPr>
        <a:xfrm>
          <a:off x="7228536" y="2545532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872AFF-6514-4C76-B20B-BE6E1F730745}">
      <dsp:nvSpPr>
        <dsp:cNvPr id="0" name=""/>
        <dsp:cNvSpPr/>
      </dsp:nvSpPr>
      <dsp:spPr>
        <a:xfrm>
          <a:off x="7416958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7221D-C3D2-4DDD-91C4-2145A1544C58}">
      <dsp:nvSpPr>
        <dsp:cNvPr id="0" name=""/>
        <dsp:cNvSpPr/>
      </dsp:nvSpPr>
      <dsp:spPr>
        <a:xfrm>
          <a:off x="8318049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You will need a packed lunch for Monday in a disposable bag that we can bin plus a drink in a water bottle that can handle a bump or two</a:t>
          </a:r>
          <a:endParaRPr lang="en-US" sz="1200" kern="1200"/>
        </a:p>
      </dsp:txBody>
      <dsp:txXfrm>
        <a:off x="8318049" y="2545532"/>
        <a:ext cx="2114937" cy="8972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FCDA2-43EA-4C4A-BDF6-C95DDD2A077C}">
      <dsp:nvSpPr>
        <dsp:cNvPr id="0" name=""/>
        <dsp:cNvSpPr/>
      </dsp:nvSpPr>
      <dsp:spPr>
        <a:xfrm>
          <a:off x="0" y="48969"/>
          <a:ext cx="10515600" cy="1352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Leave at around 12pm, but if the coach arrives sooner we will leave when ready.</a:t>
          </a:r>
          <a:endParaRPr lang="en-US" sz="3400" kern="1200"/>
        </a:p>
      </dsp:txBody>
      <dsp:txXfrm>
        <a:off x="66025" y="114994"/>
        <a:ext cx="10383550" cy="1220470"/>
      </dsp:txXfrm>
    </dsp:sp>
    <dsp:sp modelId="{7C1E8AE4-0A62-4681-B6BC-B6337D69D2D9}">
      <dsp:nvSpPr>
        <dsp:cNvPr id="0" name=""/>
        <dsp:cNvSpPr/>
      </dsp:nvSpPr>
      <dsp:spPr>
        <a:xfrm>
          <a:off x="0" y="1499409"/>
          <a:ext cx="10515600" cy="135252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We will arrive back to school at around 4:30pm (traffic dependent)</a:t>
          </a:r>
          <a:endParaRPr lang="en-US" sz="3400" kern="1200"/>
        </a:p>
      </dsp:txBody>
      <dsp:txXfrm>
        <a:off x="66025" y="1565434"/>
        <a:ext cx="10383550" cy="1220470"/>
      </dsp:txXfrm>
    </dsp:sp>
    <dsp:sp modelId="{AD548939-65E6-43E4-A5FB-C2FA6E01CC2F}">
      <dsp:nvSpPr>
        <dsp:cNvPr id="0" name=""/>
        <dsp:cNvSpPr/>
      </dsp:nvSpPr>
      <dsp:spPr>
        <a:xfrm>
          <a:off x="0" y="2949848"/>
          <a:ext cx="10515600" cy="13525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Hugs and embraces from parents</a:t>
          </a:r>
          <a:endParaRPr lang="en-US" sz="3400" kern="1200"/>
        </a:p>
      </dsp:txBody>
      <dsp:txXfrm>
        <a:off x="66025" y="3015873"/>
        <a:ext cx="10383550" cy="12204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809693-FE93-4F7E-9740-3E58060C8753}">
      <dsp:nvSpPr>
        <dsp:cNvPr id="0" name=""/>
        <dsp:cNvSpPr/>
      </dsp:nvSpPr>
      <dsp:spPr>
        <a:xfrm>
          <a:off x="82613" y="90072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C315F1-9328-4C62-85D9-4C94DE8DF5CA}">
      <dsp:nvSpPr>
        <dsp:cNvPr id="0" name=""/>
        <dsp:cNvSpPr/>
      </dsp:nvSpPr>
      <dsp:spPr>
        <a:xfrm>
          <a:off x="271034" y="278494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41F545-5DB2-4B25-90A9-98A942098DBE}">
      <dsp:nvSpPr>
        <dsp:cNvPr id="0" name=""/>
        <dsp:cNvSpPr/>
      </dsp:nvSpPr>
      <dsp:spPr>
        <a:xfrm>
          <a:off x="1172126" y="9007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Photo permission</a:t>
          </a:r>
          <a:endParaRPr lang="en-US" sz="1200" kern="1200"/>
        </a:p>
      </dsp:txBody>
      <dsp:txXfrm>
        <a:off x="1172126" y="90072"/>
        <a:ext cx="2114937" cy="897246"/>
      </dsp:txXfrm>
    </dsp:sp>
    <dsp:sp modelId="{51B076A4-6A0A-4C99-93B5-2E9671626207}">
      <dsp:nvSpPr>
        <dsp:cNvPr id="0" name=""/>
        <dsp:cNvSpPr/>
      </dsp:nvSpPr>
      <dsp:spPr>
        <a:xfrm>
          <a:off x="3655575" y="90072"/>
          <a:ext cx="897246" cy="8972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008218-FF1A-4080-AE97-ED734C5C80EC}">
      <dsp:nvSpPr>
        <dsp:cNvPr id="0" name=""/>
        <dsp:cNvSpPr/>
      </dsp:nvSpPr>
      <dsp:spPr>
        <a:xfrm>
          <a:off x="3843996" y="278494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B4CEC8-0B45-43C1-9E01-2667E33F8102}">
      <dsp:nvSpPr>
        <dsp:cNvPr id="0" name=""/>
        <dsp:cNvSpPr/>
      </dsp:nvSpPr>
      <dsp:spPr>
        <a:xfrm>
          <a:off x="4745088" y="9007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Emergency care</a:t>
          </a:r>
          <a:endParaRPr lang="en-US" sz="1200" kern="1200"/>
        </a:p>
      </dsp:txBody>
      <dsp:txXfrm>
        <a:off x="4745088" y="90072"/>
        <a:ext cx="2114937" cy="897246"/>
      </dsp:txXfrm>
    </dsp:sp>
    <dsp:sp modelId="{53CD72C5-C5C2-4393-AFF9-0E9DDB35AE37}">
      <dsp:nvSpPr>
        <dsp:cNvPr id="0" name=""/>
        <dsp:cNvSpPr/>
      </dsp:nvSpPr>
      <dsp:spPr>
        <a:xfrm>
          <a:off x="7228536" y="90072"/>
          <a:ext cx="897246" cy="8972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FE95DB-D0F9-41BA-883D-6C2B38A6B1B4}">
      <dsp:nvSpPr>
        <dsp:cNvPr id="0" name=""/>
        <dsp:cNvSpPr/>
      </dsp:nvSpPr>
      <dsp:spPr>
        <a:xfrm>
          <a:off x="7416958" y="278494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5CF00A-4005-4734-81CB-827330D1B076}">
      <dsp:nvSpPr>
        <dsp:cNvPr id="0" name=""/>
        <dsp:cNvSpPr/>
      </dsp:nvSpPr>
      <dsp:spPr>
        <a:xfrm>
          <a:off x="8318049" y="9007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Dietary needs</a:t>
          </a:r>
          <a:endParaRPr lang="en-US" sz="1200" kern="1200"/>
        </a:p>
      </dsp:txBody>
      <dsp:txXfrm>
        <a:off x="8318049" y="90072"/>
        <a:ext cx="2114937" cy="897246"/>
      </dsp:txXfrm>
    </dsp:sp>
    <dsp:sp modelId="{BB172E04-D62D-469A-8F4D-B7B262872A79}">
      <dsp:nvSpPr>
        <dsp:cNvPr id="0" name=""/>
        <dsp:cNvSpPr/>
      </dsp:nvSpPr>
      <dsp:spPr>
        <a:xfrm>
          <a:off x="82613" y="1727045"/>
          <a:ext cx="897246" cy="8972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0CEB0-C284-42EC-BB13-A9E5724C0340}">
      <dsp:nvSpPr>
        <dsp:cNvPr id="0" name=""/>
        <dsp:cNvSpPr/>
      </dsp:nvSpPr>
      <dsp:spPr>
        <a:xfrm>
          <a:off x="271034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5D88DC-B227-4170-BAD8-78C86A494752}">
      <dsp:nvSpPr>
        <dsp:cNvPr id="0" name=""/>
        <dsp:cNvSpPr/>
      </dsp:nvSpPr>
      <dsp:spPr>
        <a:xfrm>
          <a:off x="1172126" y="1727045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Medical needs</a:t>
          </a:r>
          <a:endParaRPr lang="en-US" sz="1200" kern="1200"/>
        </a:p>
      </dsp:txBody>
      <dsp:txXfrm>
        <a:off x="1172126" y="1727045"/>
        <a:ext cx="2114937" cy="897246"/>
      </dsp:txXfrm>
    </dsp:sp>
    <dsp:sp modelId="{CD2CDC90-27F7-46FD-9238-14981DFB8B45}">
      <dsp:nvSpPr>
        <dsp:cNvPr id="0" name=""/>
        <dsp:cNvSpPr/>
      </dsp:nvSpPr>
      <dsp:spPr>
        <a:xfrm>
          <a:off x="3655575" y="1727045"/>
          <a:ext cx="897246" cy="89724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AC4CFB-00F3-48E1-BA16-530BAAD9485C}">
      <dsp:nvSpPr>
        <dsp:cNvPr id="0" name=""/>
        <dsp:cNvSpPr/>
      </dsp:nvSpPr>
      <dsp:spPr>
        <a:xfrm>
          <a:off x="3843996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7C9B96-5B13-429F-8294-470C782F605A}">
      <dsp:nvSpPr>
        <dsp:cNvPr id="0" name=""/>
        <dsp:cNvSpPr/>
      </dsp:nvSpPr>
      <dsp:spPr>
        <a:xfrm>
          <a:off x="4745088" y="1727045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Nearest hospitals: Hereford for A and E. Nevill Hall for minor incidents or The Grange for more serious A and E requirements.</a:t>
          </a:r>
          <a:endParaRPr lang="en-US" sz="1200" kern="1200"/>
        </a:p>
      </dsp:txBody>
      <dsp:txXfrm>
        <a:off x="4745088" y="1727045"/>
        <a:ext cx="2114937" cy="897246"/>
      </dsp:txXfrm>
    </dsp:sp>
    <dsp:sp modelId="{AC385CAE-A647-4877-A778-C55BEE4143AA}">
      <dsp:nvSpPr>
        <dsp:cNvPr id="0" name=""/>
        <dsp:cNvSpPr/>
      </dsp:nvSpPr>
      <dsp:spPr>
        <a:xfrm>
          <a:off x="7228536" y="1727045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3951BB-25B3-4663-A637-CA7D0D1353E5}">
      <dsp:nvSpPr>
        <dsp:cNvPr id="0" name=""/>
        <dsp:cNvSpPr/>
      </dsp:nvSpPr>
      <dsp:spPr>
        <a:xfrm>
          <a:off x="7416958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1C8EE3-DCE5-45EA-A8B0-202ED98687C8}">
      <dsp:nvSpPr>
        <dsp:cNvPr id="0" name=""/>
        <dsp:cNvSpPr/>
      </dsp:nvSpPr>
      <dsp:spPr>
        <a:xfrm>
          <a:off x="8318049" y="1727045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Electrical devices</a:t>
          </a:r>
          <a:endParaRPr lang="en-US" sz="1200" kern="1200"/>
        </a:p>
      </dsp:txBody>
      <dsp:txXfrm>
        <a:off x="8318049" y="1727045"/>
        <a:ext cx="2114937" cy="897246"/>
      </dsp:txXfrm>
    </dsp:sp>
    <dsp:sp modelId="{B2E8C695-9D5C-4526-9A9B-6DEACBAA83ED}">
      <dsp:nvSpPr>
        <dsp:cNvPr id="0" name=""/>
        <dsp:cNvSpPr/>
      </dsp:nvSpPr>
      <dsp:spPr>
        <a:xfrm>
          <a:off x="82613" y="3364019"/>
          <a:ext cx="897246" cy="8972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12CF81-DB3D-4D3C-907F-F2EE9B185E46}">
      <dsp:nvSpPr>
        <dsp:cNvPr id="0" name=""/>
        <dsp:cNvSpPr/>
      </dsp:nvSpPr>
      <dsp:spPr>
        <a:xfrm>
          <a:off x="271034" y="3552441"/>
          <a:ext cx="520402" cy="520402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DBD9B4-B2EB-4BF9-9088-E8CF1DF47F7D}">
      <dsp:nvSpPr>
        <dsp:cNvPr id="0" name=""/>
        <dsp:cNvSpPr/>
      </dsp:nvSpPr>
      <dsp:spPr>
        <a:xfrm>
          <a:off x="1172126" y="336401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Wifi permitting, there will be daily updates either late at night or first thing in the morning</a:t>
          </a:r>
          <a:endParaRPr lang="en-US" sz="1200" kern="1200"/>
        </a:p>
      </dsp:txBody>
      <dsp:txXfrm>
        <a:off x="1172126" y="3364019"/>
        <a:ext cx="2114937" cy="897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D3E2F-9ECB-58A6-1576-A8805A2B5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ABC69-7C02-DBAC-16EA-7878E3A8FB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3B85B-07AA-70C6-0A03-129B5F3A8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A113-CDBE-4223-909E-A519000D4A97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895C4-7681-272B-4914-F2760A25C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81758-769B-D4C8-2F2F-15328703D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5F31-F678-4F3A-907A-92A2FF8B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845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98004-57A2-1178-513E-93F5DA076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51C033-81B8-EC7F-E33D-42EC2BDD71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9FC82-3077-FD6B-75C4-A1E54DE10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A113-CDBE-4223-909E-A519000D4A97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3B127-B302-92E7-5CF0-9CDC15730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9EE21-3FCE-073E-0DBE-2D82DF37F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5F31-F678-4F3A-907A-92A2FF8B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416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CA696F-32B7-4A4A-7501-6A4A367BB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47C35D-5440-951B-04AE-F62FD7237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6E0A1-A1E6-600C-5965-A45FFF976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A113-CDBE-4223-909E-A519000D4A97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E993A-B632-4D19-F71D-467EC7016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26567-146C-03AF-361B-2FF495AB2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5F31-F678-4F3A-907A-92A2FF8B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577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360D7-E542-E63B-E15F-A7B62F53F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9A2B6-BE82-1B7B-FD4A-76135845D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5BB87-D3C8-417F-1211-A658D1483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A113-CDBE-4223-909E-A519000D4A97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28D2D-6E4C-BC3E-FAA9-605FA8BA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0EE3A-ED72-3192-0E29-7918D121F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5F31-F678-4F3A-907A-92A2FF8B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895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D7D1D-FA22-BDEA-B73D-4BBC021D5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F4444-6276-5169-0E4E-ACFA9D646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9DB63-4239-7613-9ACC-577ACE96A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A113-CDBE-4223-909E-A519000D4A97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42A20-404E-E25A-CE2D-DE1FF9B0D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62E6F-0084-3914-DAE4-E11DF755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5F31-F678-4F3A-907A-92A2FF8B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997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EF418-0C54-4D7C-DF39-F998DF59D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51862-B2F1-411F-2BE5-9EFBEA630B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2741B0-FE81-24C3-5EE6-739172427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D7B0-637E-463E-399A-60C92BB1B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A113-CDBE-4223-909E-A519000D4A97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87531-D759-A261-E41C-90F0FAF06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46617-1B45-D8F7-25B9-903FD2E88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5F31-F678-4F3A-907A-92A2FF8B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104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5A55-741C-C695-73FD-C3E938203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048C1-66F9-5E85-95FD-F9D254AB8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CB62A9-9DF1-42BC-27ED-B116F0F58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40F860-4702-691B-989E-62B5A81E5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CDCAE6-2FAA-656F-F02E-DA8B046F3C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FF6A0A-4B91-C711-475D-8DCBF0109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A113-CDBE-4223-909E-A519000D4A97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FC7C77-C911-ECD4-E5B6-252BA844E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C5DE2-AA43-3914-2484-8045E30C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5F31-F678-4F3A-907A-92A2FF8B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904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528A1-6CB3-05A7-7614-47E260CEF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16343E-4578-840B-C8A8-A286F2B39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A113-CDBE-4223-909E-A519000D4A97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0FC1FE-FB03-74D6-E312-D58B5E3C2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5308E-13F1-5A27-86CF-DE112E58A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5F31-F678-4F3A-907A-92A2FF8B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932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EA3622-DE41-9795-2340-69F726AE9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A113-CDBE-4223-909E-A519000D4A97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E3A6-A4BF-A93D-9348-9AE65D772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D19CF-C9F7-3943-E1D7-E73D42304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5F31-F678-4F3A-907A-92A2FF8B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21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B0258-CBFC-640B-3081-4458E1E2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BFB5C-AA4A-4241-317D-5871856AA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9D4D9A-2780-BCDC-06AB-1A2AFFA81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2EE0A-34A6-FF2A-73CF-871366E72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A113-CDBE-4223-909E-A519000D4A97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B9B64-D686-28A5-2C7D-643352818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253EF8-95EC-B012-2B40-9424FA66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5F31-F678-4F3A-907A-92A2FF8B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349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50AC4-5FE2-85F3-B6E6-D251D9B53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30FF53-4F72-2B2F-13F5-4E23E65A54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BC72DD-08AB-B866-4974-0960E33CE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5D7A09-DA64-B4F8-BF2E-D062E75B9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A113-CDBE-4223-909E-A519000D4A97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9A8D61-BFE9-A57E-A886-AD77AFFD2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F40A9-3D3A-2EA3-29AE-1E441D232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5F31-F678-4F3A-907A-92A2FF8B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619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75DE33-78D9-05DF-4DC1-8C829A021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A0688-2ADD-0B94-8978-338EBBC2C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B39D4-BED9-B797-D99A-CE0771B2FF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5A113-CDBE-4223-909E-A519000D4A97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18B5F-1CB2-095B-1FBE-2790385A5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70685-652E-A08B-FF8A-D6B6CE831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85F31-F678-4F3A-907A-92A2FF8B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47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999306-308A-05F7-44F6-286B3EEFB6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en-GB" dirty="0"/>
              <a:t>Year 6 Residential 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0012C4-3806-BAAD-F59E-631AB6A19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endParaRPr lang="en-GB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A1B7D99-928F-0F6C-1964-79B318E8A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32547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3"/>
    </mc:Choice>
    <mc:Fallback>
      <p:transition spd="slow" advTm="6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C46F5-CDB9-6032-F792-4F697699B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GB" sz="3100">
                <a:solidFill>
                  <a:srgbClr val="FFFFFF"/>
                </a:solidFill>
              </a:rPr>
              <a:t>Return leg (yes I will have to bring them home at some point… sorry):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ED5B2CD-72A0-3D60-DA98-1169F8A9C7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2526187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4DFE979-AA14-95C8-5FA7-98ECB72CD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25237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331"/>
    </mc:Choice>
    <mc:Fallback>
      <p:transition spd="slow" advTm="97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A1F49-B1EF-9E68-B217-E5E991500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GB">
                <a:solidFill>
                  <a:srgbClr val="FFFFFF"/>
                </a:solidFill>
              </a:rPr>
              <a:t>AOB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36FC085-8F35-8620-075F-73C3A675F3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6083227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25647FF-76B2-68E1-9742-3617D1078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0334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234"/>
    </mc:Choice>
    <mc:Fallback>
      <p:transition spd="slow" advTm="217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DB3C7AF-F4D5-40CF-8276-0E091C501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287-F5DB-655F-B28A-DEDD3F162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53626"/>
            <a:ext cx="5081925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6000">
              <a:solidFill>
                <a:srgbClr val="FFFFFF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F22F920-02D7-497A-892A-5A1799A6E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4758" y="0"/>
            <a:ext cx="1679159" cy="925847"/>
          </a:xfrm>
          <a:custGeom>
            <a:avLst/>
            <a:gdLst>
              <a:gd name="connsiteX0" fmla="*/ 0 w 1679159"/>
              <a:gd name="connsiteY0" fmla="*/ 0 h 925847"/>
              <a:gd name="connsiteX1" fmla="*/ 123825 w 1679159"/>
              <a:gd name="connsiteY1" fmla="*/ 0 h 925847"/>
              <a:gd name="connsiteX2" fmla="*/ 123825 w 1679159"/>
              <a:gd name="connsiteY2" fmla="*/ 756588 h 925847"/>
              <a:gd name="connsiteX3" fmla="*/ 1431852 w 1679159"/>
              <a:gd name="connsiteY3" fmla="*/ 0 h 925847"/>
              <a:gd name="connsiteX4" fmla="*/ 1679159 w 1679159"/>
              <a:gd name="connsiteY4" fmla="*/ 0 h 925847"/>
              <a:gd name="connsiteX5" fmla="*/ 92869 w 1679159"/>
              <a:gd name="connsiteY5" fmla="*/ 917560 h 925847"/>
              <a:gd name="connsiteX6" fmla="*/ 61913 w 1679159"/>
              <a:gd name="connsiteY6" fmla="*/ 925847 h 925847"/>
              <a:gd name="connsiteX7" fmla="*/ 0 w 1679159"/>
              <a:gd name="connsiteY7" fmla="*/ 863935 h 92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9159" h="925847">
                <a:moveTo>
                  <a:pt x="0" y="0"/>
                </a:moveTo>
                <a:lnTo>
                  <a:pt x="123825" y="0"/>
                </a:lnTo>
                <a:lnTo>
                  <a:pt x="123825" y="756588"/>
                </a:lnTo>
                <a:lnTo>
                  <a:pt x="1431852" y="0"/>
                </a:lnTo>
                <a:lnTo>
                  <a:pt x="1679159" y="0"/>
                </a:lnTo>
                <a:lnTo>
                  <a:pt x="92869" y="917560"/>
                </a:lnTo>
                <a:cubicBezTo>
                  <a:pt x="83458" y="922999"/>
                  <a:pt x="72780" y="925857"/>
                  <a:pt x="61913" y="925847"/>
                </a:cubicBezTo>
                <a:cubicBezTo>
                  <a:pt x="27719" y="925847"/>
                  <a:pt x="0" y="898129"/>
                  <a:pt x="0" y="863935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1BA6915-E6D0-4619-9A50-B788D0048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30349" y="400837"/>
            <a:ext cx="357006" cy="357006"/>
          </a:xfrm>
          <a:prstGeom prst="ellipse">
            <a:avLst/>
          </a:prstGeom>
          <a:noFill/>
          <a:ln w="889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E1C457C3-5FB1-A0E2-7B30-DBC64D56F04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09611" y="228079"/>
            <a:ext cx="2134466" cy="2445212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pic>
        <p:nvPicPr>
          <p:cNvPr id="12" name="object 4">
            <a:extLst>
              <a:ext uri="{FF2B5EF4-FFF2-40B4-BE49-F238E27FC236}">
                <a16:creationId xmlns:a16="http://schemas.microsoft.com/office/drawing/2014/main" id="{624A5946-6BBE-E0F3-1CF6-F4DC6B72600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6764757" y="3796410"/>
            <a:ext cx="2199280" cy="2441033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DDF45CC-3E53-4361-852F-16750ABA7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2303" y="6356350"/>
            <a:ext cx="1211855" cy="501650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25B8C08-2FE2-4EE7-8826-385416193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95502">
            <a:off x="9975314" y="5853103"/>
            <a:ext cx="1761765" cy="1112151"/>
          </a:xfrm>
          <a:custGeom>
            <a:avLst/>
            <a:gdLst>
              <a:gd name="connsiteX0" fmla="*/ 1585229 w 1761765"/>
              <a:gd name="connsiteY0" fmla="*/ 764759 h 1112151"/>
              <a:gd name="connsiteX1" fmla="*/ 1623024 w 1761765"/>
              <a:gd name="connsiteY1" fmla="*/ 792810 h 1112151"/>
              <a:gd name="connsiteX2" fmla="*/ 1711735 w 1761765"/>
              <a:gd name="connsiteY2" fmla="*/ 970132 h 1112151"/>
              <a:gd name="connsiteX3" fmla="*/ 1761765 w 1761765"/>
              <a:gd name="connsiteY3" fmla="*/ 1112151 h 1112151"/>
              <a:gd name="connsiteX4" fmla="*/ 1621544 w 1761765"/>
              <a:gd name="connsiteY4" fmla="*/ 1095575 h 1112151"/>
              <a:gd name="connsiteX5" fmla="*/ 1594821 w 1761765"/>
              <a:gd name="connsiteY5" fmla="*/ 1019711 h 1112151"/>
              <a:gd name="connsiteX6" fmla="*/ 1513200 w 1761765"/>
              <a:gd name="connsiteY6" fmla="*/ 856627 h 1112151"/>
              <a:gd name="connsiteX7" fmla="*/ 1538499 w 1761765"/>
              <a:gd name="connsiteY7" fmla="*/ 770415 h 1112151"/>
              <a:gd name="connsiteX8" fmla="*/ 1585229 w 1761765"/>
              <a:gd name="connsiteY8" fmla="*/ 764759 h 1112151"/>
              <a:gd name="connsiteX9" fmla="*/ 933455 w 1761765"/>
              <a:gd name="connsiteY9" fmla="*/ 161308 h 1112151"/>
              <a:gd name="connsiteX10" fmla="*/ 957797 w 1761765"/>
              <a:gd name="connsiteY10" fmla="*/ 167970 h 1112151"/>
              <a:gd name="connsiteX11" fmla="*/ 1286982 w 1761765"/>
              <a:gd name="connsiteY11" fmla="*/ 387616 h 1112151"/>
              <a:gd name="connsiteX12" fmla="*/ 1293725 w 1761765"/>
              <a:gd name="connsiteY12" fmla="*/ 477075 h 1112151"/>
              <a:gd name="connsiteX13" fmla="*/ 1245453 w 1761765"/>
              <a:gd name="connsiteY13" fmla="*/ 499154 h 1112151"/>
              <a:gd name="connsiteX14" fmla="*/ 1245167 w 1761765"/>
              <a:gd name="connsiteY14" fmla="*/ 499154 h 1112151"/>
              <a:gd name="connsiteX15" fmla="*/ 1203638 w 1761765"/>
              <a:gd name="connsiteY15" fmla="*/ 484104 h 1112151"/>
              <a:gd name="connsiteX16" fmla="*/ 900647 w 1761765"/>
              <a:gd name="connsiteY16" fmla="*/ 281508 h 1112151"/>
              <a:gd name="connsiteX17" fmla="*/ 872454 w 1761765"/>
              <a:gd name="connsiteY17" fmla="*/ 196164 h 1112151"/>
              <a:gd name="connsiteX18" fmla="*/ 933455 w 1761765"/>
              <a:gd name="connsiteY18" fmla="*/ 161308 h 1112151"/>
              <a:gd name="connsiteX19" fmla="*/ 454020 w 1761765"/>
              <a:gd name="connsiteY19" fmla="*/ 13474 h 1112151"/>
              <a:gd name="connsiteX20" fmla="*/ 477919 w 1761765"/>
              <a:gd name="connsiteY20" fmla="*/ 21437 h 1112151"/>
              <a:gd name="connsiteX21" fmla="*/ 509236 w 1761765"/>
              <a:gd name="connsiteY21" fmla="*/ 84182 h 1112151"/>
              <a:gd name="connsiteX22" fmla="*/ 445829 w 1761765"/>
              <a:gd name="connsiteY22" fmla="*/ 139871 h 1112151"/>
              <a:gd name="connsiteX23" fmla="*/ 437447 w 1761765"/>
              <a:gd name="connsiteY23" fmla="*/ 139395 h 1112151"/>
              <a:gd name="connsiteX24" fmla="*/ 73211 w 1761765"/>
              <a:gd name="connsiteY24" fmla="*/ 137204 h 1112151"/>
              <a:gd name="connsiteX25" fmla="*/ 749 w 1761765"/>
              <a:gd name="connsiteY25" fmla="*/ 84082 h 1112151"/>
              <a:gd name="connsiteX26" fmla="*/ 53871 w 1761765"/>
              <a:gd name="connsiteY26" fmla="*/ 11621 h 1112151"/>
              <a:gd name="connsiteX27" fmla="*/ 58352 w 1761765"/>
              <a:gd name="connsiteY27" fmla="*/ 11093 h 1112151"/>
              <a:gd name="connsiteX28" fmla="*/ 454020 w 1761765"/>
              <a:gd name="connsiteY28" fmla="*/ 13474 h 111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61765" h="1112151"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61765" y="1112151"/>
                </a:lnTo>
                <a:lnTo>
                  <a:pt x="1621544" y="1095575"/>
                </a:lnTo>
                <a:lnTo>
                  <a:pt x="1594821" y="1019711"/>
                </a:lnTo>
                <a:cubicBezTo>
                  <a:pt x="1571072" y="963752"/>
                  <a:pt x="1543819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933455" y="161308"/>
                </a:moveTo>
                <a:cubicBezTo>
                  <a:pt x="941692" y="161855"/>
                  <a:pt x="949959" y="164024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5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89" y="172649"/>
                  <a:pt x="908742" y="159670"/>
                  <a:pt x="933455" y="161308"/>
                </a:cubicBezTo>
                <a:close/>
                <a:moveTo>
                  <a:pt x="454020" y="13474"/>
                </a:moveTo>
                <a:cubicBezTo>
                  <a:pt x="462713" y="14543"/>
                  <a:pt x="470778" y="17324"/>
                  <a:pt x="477919" y="21437"/>
                </a:cubicBez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5" name="object 3">
            <a:extLst>
              <a:ext uri="{FF2B5EF4-FFF2-40B4-BE49-F238E27FC236}">
                <a16:creationId xmlns:a16="http://schemas.microsoft.com/office/drawing/2014/main" id="{E94535BF-C7CF-D54D-8D2E-AFB4BDE107FE}"/>
              </a:ext>
            </a:extLst>
          </p:cNvPr>
          <p:cNvGrpSpPr/>
          <p:nvPr/>
        </p:nvGrpSpPr>
        <p:grpSpPr>
          <a:xfrm>
            <a:off x="6764757" y="1099295"/>
            <a:ext cx="2422598" cy="2355661"/>
            <a:chOff x="2484005" y="9004"/>
            <a:chExt cx="4284345" cy="4137660"/>
          </a:xfrm>
        </p:grpSpPr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2B362D05-C875-BBCE-CBA3-C22E6362276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84005" y="9004"/>
              <a:ext cx="4284002" cy="4137596"/>
            </a:xfrm>
            <a:prstGeom prst="rect">
              <a:avLst/>
            </a:prstGeom>
          </p:spPr>
        </p:pic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39D7C12F-F948-4800-31C5-3F8A014AFE83}"/>
                </a:ext>
              </a:extLst>
            </p:cNvPr>
            <p:cNvSpPr/>
            <p:nvPr/>
          </p:nvSpPr>
          <p:spPr>
            <a:xfrm>
              <a:off x="2484005" y="9004"/>
              <a:ext cx="4284345" cy="4137660"/>
            </a:xfrm>
            <a:custGeom>
              <a:avLst/>
              <a:gdLst/>
              <a:ahLst/>
              <a:cxnLst/>
              <a:rect l="l" t="t" r="r" b="b"/>
              <a:pathLst>
                <a:path w="4284345" h="4137660">
                  <a:moveTo>
                    <a:pt x="0" y="4137596"/>
                  </a:moveTo>
                  <a:lnTo>
                    <a:pt x="4284002" y="4137596"/>
                  </a:lnTo>
                  <a:lnTo>
                    <a:pt x="4284002" y="0"/>
                  </a:lnTo>
                  <a:lnTo>
                    <a:pt x="0" y="0"/>
                  </a:lnTo>
                  <a:lnTo>
                    <a:pt x="0" y="4137596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2">
            <a:extLst>
              <a:ext uri="{FF2B5EF4-FFF2-40B4-BE49-F238E27FC236}">
                <a16:creationId xmlns:a16="http://schemas.microsoft.com/office/drawing/2014/main" id="{3C17D27A-536D-AE10-1F7C-C04285C077C8}"/>
              </a:ext>
            </a:extLst>
          </p:cNvPr>
          <p:cNvGrpSpPr/>
          <p:nvPr/>
        </p:nvGrpSpPr>
        <p:grpSpPr>
          <a:xfrm>
            <a:off x="9615352" y="3461195"/>
            <a:ext cx="2416827" cy="1539932"/>
            <a:chOff x="0" y="12"/>
            <a:chExt cx="10691999" cy="7560412"/>
          </a:xfrm>
        </p:grpSpPr>
        <p:pic>
          <p:nvPicPr>
            <p:cNvPr id="14" name="object 3">
              <a:extLst>
                <a:ext uri="{FF2B5EF4-FFF2-40B4-BE49-F238E27FC236}">
                  <a16:creationId xmlns:a16="http://schemas.microsoft.com/office/drawing/2014/main" id="{BD520300-BFAD-C181-0EE3-51CD642EC48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2"/>
              <a:ext cx="10691999" cy="7559992"/>
            </a:xfrm>
            <a:prstGeom prst="rect">
              <a:avLst/>
            </a:prstGeom>
          </p:spPr>
        </p:pic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90210BAB-54D9-7E43-B2C2-B0B2A8A9FA81}"/>
                </a:ext>
              </a:extLst>
            </p:cNvPr>
            <p:cNvSpPr/>
            <p:nvPr/>
          </p:nvSpPr>
          <p:spPr>
            <a:xfrm>
              <a:off x="0" y="9004"/>
              <a:ext cx="0" cy="7551420"/>
            </a:xfrm>
            <a:custGeom>
              <a:avLst/>
              <a:gdLst/>
              <a:ahLst/>
              <a:cxnLst/>
              <a:rect l="l" t="t" r="r" b="b"/>
              <a:pathLst>
                <a:path h="7551420">
                  <a:moveTo>
                    <a:pt x="0" y="755100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99254C19-3878-F51B-5324-EFB718FF7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62620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61"/>
    </mc:Choice>
    <mc:Fallback>
      <p:transition spd="slow" advTm="18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8C946-F9BC-CA27-AA4F-E7A41FEF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GB" b="1" u="sng">
                <a:solidFill>
                  <a:srgbClr val="FFFFFF"/>
                </a:solidFill>
              </a:rPr>
              <a:t>On the day we leave</a:t>
            </a:r>
            <a:r>
              <a:rPr lang="en-GB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D38A0A4-D205-6E0F-4B60-05A4286CC5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1060267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427B0F8-BFF4-DA75-D58E-DE71F4F76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44773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725"/>
    </mc:Choice>
    <mc:Fallback>
      <p:transition spd="slow" advTm="147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0" name="Rectangle 2059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771FFA7A-6CF3-B90C-2123-2610C05DDF3F}"/>
              </a:ext>
            </a:extLst>
          </p:cNvPr>
          <p:cNvPicPr/>
          <p:nvPr/>
        </p:nvPicPr>
        <p:blipFill rotWithShape="1">
          <a:blip r:embed="rId4" cstate="print">
            <a:alphaModFix amt="40000"/>
          </a:blip>
          <a:srcRect l="13634" r="23218" b="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A5CD137-9DFA-23BC-0FAB-1AB578C9C1D9}"/>
              </a:ext>
            </a:extLst>
          </p:cNvPr>
          <p:cNvSpPr/>
          <p:nvPr/>
        </p:nvSpPr>
        <p:spPr>
          <a:xfrm>
            <a:off x="838201" y="365125"/>
            <a:ext cx="5251316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u="sng" kern="120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ARRIVAL</a:t>
            </a:r>
            <a:endParaRPr lang="en-US" sz="4400" b="1" u="sng" kern="1200" cap="none" spc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58E5B8-C832-EFC8-0873-99FF1DA360F6}"/>
              </a:ext>
            </a:extLst>
          </p:cNvPr>
          <p:cNvSpPr txBox="1"/>
          <p:nvPr/>
        </p:nvSpPr>
        <p:spPr>
          <a:xfrm>
            <a:off x="838200" y="2219785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u="sng">
                <a:solidFill>
                  <a:srgbClr val="FFFFFF"/>
                </a:solidFill>
              </a:rPr>
              <a:t>When you arrive you will</a:t>
            </a:r>
            <a:r>
              <a:rPr lang="en-US" sz="2000">
                <a:solidFill>
                  <a:srgbClr val="FFFFFF"/>
                </a:solidFill>
              </a:rPr>
              <a:t>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Do a safety walk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Choose tents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2056" name="Picture 8" descr="Base Camp Site">
            <a:extLst>
              <a:ext uri="{FF2B5EF4-FFF2-40B4-BE49-F238E27FC236}">
                <a16:creationId xmlns:a16="http://schemas.microsoft.com/office/drawing/2014/main" id="{08035F34-EFF2-C465-29D3-DFEE6ABC2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3" r="19209" b="4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A93CE54-D581-7A52-FD7A-D00B5DA6D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59400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46"/>
    </mc:Choice>
    <mc:Fallback>
      <p:transition spd="slow" advTm="64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2" name="Rectangle 4101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3430EF-0823-E6A3-3CA1-CB8196426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GB" dirty="0"/>
              <a:t>Tents</a:t>
            </a:r>
          </a:p>
        </p:txBody>
      </p:sp>
      <p:sp>
        <p:nvSpPr>
          <p:cNvPr id="4103" name="Content Placeholder 4103">
            <a:extLst>
              <a:ext uri="{FF2B5EF4-FFF2-40B4-BE49-F238E27FC236}">
                <a16:creationId xmlns:a16="http://schemas.microsoft.com/office/drawing/2014/main" id="{782779D4-97FF-775C-5B68-92D7F64AB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105" name="Oval 410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49DD9ADE-6125-C7B4-D280-86449012F1CD}"/>
              </a:ext>
            </a:extLst>
          </p:cNvPr>
          <p:cNvPicPr>
            <a:picLocks/>
          </p:cNvPicPr>
          <p:nvPr/>
        </p:nvPicPr>
        <p:blipFill rotWithShape="1">
          <a:blip r:embed="rId4" cstate="print"/>
          <a:srcRect l="254" r="5986" b="5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4106" name="Arc 410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00" name="Picture 4" descr="Photo">
            <a:extLst>
              <a:ext uri="{FF2B5EF4-FFF2-40B4-BE49-F238E27FC236}">
                <a16:creationId xmlns:a16="http://schemas.microsoft.com/office/drawing/2014/main" id="{5395F1B3-DE8C-0560-FA6C-E809D98E8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r="2821" b="-4"/>
          <a:stretch/>
        </p:blipFill>
        <p:spPr bwMode="auto">
          <a:xfrm>
            <a:off x="2190974" y="0"/>
            <a:ext cx="6376556" cy="5449957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2C72526-0675-2E94-740F-91429C604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66779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17"/>
    </mc:Choice>
    <mc:Fallback>
      <p:transition spd="slow" advTm="31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8D56DC-38E1-5FD6-567B-FA912AF5AE88}"/>
              </a:ext>
            </a:extLst>
          </p:cNvPr>
          <p:cNvSpPr/>
          <p:nvPr/>
        </p:nvSpPr>
        <p:spPr>
          <a:xfrm>
            <a:off x="838200" y="643467"/>
            <a:ext cx="2951205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u="sng" kern="1200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FOOD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BA80A8-92EB-34C6-042F-42B7031FB6FE}"/>
              </a:ext>
            </a:extLst>
          </p:cNvPr>
          <p:cNvSpPr txBox="1"/>
          <p:nvPr/>
        </p:nvSpPr>
        <p:spPr>
          <a:xfrm>
            <a:off x="4459354" y="98253"/>
            <a:ext cx="35513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/>
              <a:t>Timings/Food</a:t>
            </a:r>
          </a:p>
          <a:p>
            <a:pPr>
              <a:spcAft>
                <a:spcPts val="600"/>
              </a:spcAft>
            </a:pPr>
            <a:r>
              <a:rPr lang="en-GB" b="1" dirty="0"/>
              <a:t>Breakfast: 7:30am – cereal, toast, fruit</a:t>
            </a:r>
          </a:p>
          <a:p>
            <a:pPr>
              <a:spcAft>
                <a:spcPts val="600"/>
              </a:spcAft>
            </a:pPr>
            <a:r>
              <a:rPr lang="en-GB" b="1" dirty="0"/>
              <a:t>Lunch: </a:t>
            </a:r>
            <a:r>
              <a:rPr lang="en-GB" dirty="0"/>
              <a:t>after breakfast the children will make their own packed lunch (ham/cheese/tuna) </a:t>
            </a:r>
          </a:p>
          <a:p>
            <a:pPr>
              <a:spcAft>
                <a:spcPts val="600"/>
              </a:spcAft>
            </a:pPr>
            <a:r>
              <a:rPr lang="en-GB" b="1" dirty="0"/>
              <a:t>Dinner: around 6pm </a:t>
            </a:r>
            <a:r>
              <a:rPr lang="en-GB" b="1" dirty="0" err="1"/>
              <a:t>ish</a:t>
            </a:r>
            <a:r>
              <a:rPr lang="en-GB" b="1" dirty="0"/>
              <a:t> </a:t>
            </a:r>
          </a:p>
          <a:p>
            <a:pPr>
              <a:spcAft>
                <a:spcPts val="600"/>
              </a:spcAft>
            </a:pPr>
            <a:r>
              <a:rPr lang="en-GB" dirty="0"/>
              <a:t>Dinner is normally things such as: spag </a:t>
            </a:r>
            <a:r>
              <a:rPr lang="en-GB" dirty="0" err="1"/>
              <a:t>bol</a:t>
            </a:r>
            <a:r>
              <a:rPr lang="en-GB" dirty="0"/>
              <a:t>, sausage and chips, non-spicy curry etc.</a:t>
            </a:r>
          </a:p>
        </p:txBody>
      </p:sp>
      <p:grpSp>
        <p:nvGrpSpPr>
          <p:cNvPr id="8" name="object 3">
            <a:extLst>
              <a:ext uri="{FF2B5EF4-FFF2-40B4-BE49-F238E27FC236}">
                <a16:creationId xmlns:a16="http://schemas.microsoft.com/office/drawing/2014/main" id="{A26772AF-AB96-9266-308D-9D96B0DC2EA0}"/>
              </a:ext>
            </a:extLst>
          </p:cNvPr>
          <p:cNvGrpSpPr/>
          <p:nvPr/>
        </p:nvGrpSpPr>
        <p:grpSpPr>
          <a:xfrm>
            <a:off x="6458606" y="911822"/>
            <a:ext cx="5509682" cy="5530503"/>
            <a:chOff x="3347999" y="12"/>
            <a:chExt cx="7343990" cy="7559992"/>
          </a:xfrm>
        </p:grpSpPr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2D4E2419-63CD-6D6E-18E1-C0571DDECCD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6001" y="12"/>
              <a:ext cx="5345988" cy="7559992"/>
            </a:xfrm>
            <a:prstGeom prst="rect">
              <a:avLst/>
            </a:prstGeom>
          </p:spPr>
        </p:pic>
        <p:pic>
          <p:nvPicPr>
            <p:cNvPr id="11" name="object 5">
              <a:extLst>
                <a:ext uri="{FF2B5EF4-FFF2-40B4-BE49-F238E27FC236}">
                  <a16:creationId xmlns:a16="http://schemas.microsoft.com/office/drawing/2014/main" id="{FE4C90CF-1ADF-968E-2FA3-5B5855DD0A7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47999" y="2916008"/>
              <a:ext cx="2591993" cy="2471996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B0412C-5887-DFF7-C128-AC700883A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274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845"/>
    </mc:Choice>
    <mc:Fallback>
      <p:transition spd="slow" advTm="163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EBD28B-6703-954C-58B2-EA1EA7B43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  <a:prstGeom prst="ellipse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Activities:</a:t>
            </a:r>
          </a:p>
        </p:txBody>
      </p: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041" name="Rectangle 104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Rectangle 104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Rectangle 104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4">
            <a:extLst>
              <a:ext uri="{FF2B5EF4-FFF2-40B4-BE49-F238E27FC236}">
                <a16:creationId xmlns:a16="http://schemas.microsoft.com/office/drawing/2014/main" id="{D0555054-01D1-7EC2-A79D-279A96616F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4292" y="666728"/>
            <a:ext cx="5112400" cy="54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E20FEB5-4FCE-B105-126C-FCE91D266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8498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782"/>
    </mc:Choice>
    <mc:Fallback>
      <p:transition spd="slow" advTm="133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E817EB35-4D5C-493B-8459-98C99FD16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3" name="Arc 513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640269" flipV="1">
            <a:off x="5586861" y="-553943"/>
            <a:ext cx="3944178" cy="3944178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3D6C35-23A5-44A8-08F8-9058DDE39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795164" cy="1325563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3C652-2289-AC2B-5C5E-D09995FD0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795165" cy="4351338"/>
          </a:xfrm>
        </p:spPr>
        <p:txBody>
          <a:bodyPr>
            <a:normAutofit/>
          </a:bodyPr>
          <a:lstStyle/>
          <a:p>
            <a:r>
              <a:rPr lang="en-GB" dirty="0"/>
              <a:t>Gorge walking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Caving</a:t>
            </a:r>
          </a:p>
          <a:p>
            <a:endParaRPr lang="en-GB" dirty="0"/>
          </a:p>
        </p:txBody>
      </p:sp>
      <p:pic>
        <p:nvPicPr>
          <p:cNvPr id="5124" name="Picture 4" descr="Gorge Walking - Longtown Outdoor Learning Trust">
            <a:extLst>
              <a:ext uri="{FF2B5EF4-FFF2-40B4-BE49-F238E27FC236}">
                <a16:creationId xmlns:a16="http://schemas.microsoft.com/office/drawing/2014/main" id="{B298A488-6E06-4466-7165-3D72DF087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" r="11702" b="-5"/>
          <a:stretch/>
        </p:blipFill>
        <p:spPr bwMode="auto">
          <a:xfrm>
            <a:off x="6045200" y="10"/>
            <a:ext cx="3343282" cy="2905636"/>
          </a:xfrm>
          <a:custGeom>
            <a:avLst/>
            <a:gdLst/>
            <a:ahLst/>
            <a:cxnLst/>
            <a:rect l="l" t="t" r="r" b="b"/>
            <a:pathLst>
              <a:path w="3343282" h="2905646">
                <a:moveTo>
                  <a:pt x="546801" y="0"/>
                </a:moveTo>
                <a:lnTo>
                  <a:pt x="2796481" y="0"/>
                </a:lnTo>
                <a:lnTo>
                  <a:pt x="2853670" y="51976"/>
                </a:lnTo>
                <a:cubicBezTo>
                  <a:pt x="3156177" y="354484"/>
                  <a:pt x="3343282" y="772394"/>
                  <a:pt x="3343282" y="1234005"/>
                </a:cubicBezTo>
                <a:cubicBezTo>
                  <a:pt x="3343282" y="2157227"/>
                  <a:pt x="2594863" y="2905646"/>
                  <a:pt x="1671641" y="2905646"/>
                </a:cubicBezTo>
                <a:cubicBezTo>
                  <a:pt x="748420" y="2905646"/>
                  <a:pt x="0" y="2157227"/>
                  <a:pt x="0" y="1234005"/>
                </a:cubicBezTo>
                <a:cubicBezTo>
                  <a:pt x="0" y="772394"/>
                  <a:pt x="187105" y="354484"/>
                  <a:pt x="489613" y="519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erson in a cave&#10;&#10;Description automatically generated">
            <a:extLst>
              <a:ext uri="{FF2B5EF4-FFF2-40B4-BE49-F238E27FC236}">
                <a16:creationId xmlns:a16="http://schemas.microsoft.com/office/drawing/2014/main" id="{2DD65F6A-0656-2240-8BF4-FF516854F0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r="5696" b="2"/>
          <a:stretch/>
        </p:blipFill>
        <p:spPr>
          <a:xfrm>
            <a:off x="6172241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5126" name="Picture 6" descr="Longtown Outdoor Learning Centre (@CentreLongtown) / X">
            <a:extLst>
              <a:ext uri="{FF2B5EF4-FFF2-40B4-BE49-F238E27FC236}">
                <a16:creationId xmlns:a16="http://schemas.microsoft.com/office/drawing/2014/main" id="{EDFA5689-238D-7633-98AE-C7ECDE78E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r="45304" b="4"/>
          <a:stretch/>
        </p:blipFill>
        <p:spPr bwMode="auto">
          <a:xfrm>
            <a:off x="9523005" y="10"/>
            <a:ext cx="2668994" cy="3864758"/>
          </a:xfrm>
          <a:custGeom>
            <a:avLst/>
            <a:gdLst/>
            <a:ahLst/>
            <a:cxnLst/>
            <a:rect l="l" t="t" r="r" b="b"/>
            <a:pathLst>
              <a:path w="2668994" h="3864768">
                <a:moveTo>
                  <a:pt x="1215406" y="0"/>
                </a:moveTo>
                <a:lnTo>
                  <a:pt x="2668994" y="0"/>
                </a:lnTo>
                <a:lnTo>
                  <a:pt x="2668994" y="3754247"/>
                </a:lnTo>
                <a:lnTo>
                  <a:pt x="2614574" y="3774165"/>
                </a:lnTo>
                <a:cubicBezTo>
                  <a:pt x="2425260" y="3833048"/>
                  <a:pt x="2223979" y="3864768"/>
                  <a:pt x="2015289" y="3864768"/>
                </a:cubicBezTo>
                <a:cubicBezTo>
                  <a:pt x="902276" y="3864768"/>
                  <a:pt x="0" y="2962492"/>
                  <a:pt x="0" y="1849479"/>
                </a:cubicBezTo>
                <a:cubicBezTo>
                  <a:pt x="0" y="1084283"/>
                  <a:pt x="426467" y="418692"/>
                  <a:pt x="1054683" y="774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DF09348-E2C6-9FA8-7312-0236D1E9A3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7" r="1543" b="3"/>
          <a:stretch/>
        </p:blipFill>
        <p:spPr>
          <a:xfrm>
            <a:off x="10404210" y="4001294"/>
            <a:ext cx="1787791" cy="2856706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204112-DA5B-E088-F3D8-4609D3080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0244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823"/>
    </mc:Choice>
    <mc:Fallback>
      <p:transition spd="slow" advTm="89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5DA556-916F-9E1B-0333-CB9124376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GB" sz="4000"/>
              <a:t>Kit List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64068-0EE5-8B69-579D-E1FDA3F98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GB" sz="1100"/>
              <a:t>Old clothes</a:t>
            </a:r>
          </a:p>
          <a:p>
            <a:r>
              <a:rPr lang="en-GB" sz="1100"/>
              <a:t>Old trainers</a:t>
            </a:r>
          </a:p>
          <a:p>
            <a:r>
              <a:rPr lang="en-GB" sz="1100"/>
              <a:t>Tight t-shirt (boys(/swimming costume (girls)</a:t>
            </a:r>
          </a:p>
          <a:p>
            <a:r>
              <a:rPr lang="en-GB" sz="1100"/>
              <a:t>£10 spending money</a:t>
            </a:r>
          </a:p>
          <a:p>
            <a:r>
              <a:rPr lang="en-GB" sz="1100"/>
              <a:t>Sun cream and hat</a:t>
            </a:r>
          </a:p>
          <a:p>
            <a:r>
              <a:rPr lang="en-GB" sz="1100"/>
              <a:t>Thin waterproof</a:t>
            </a:r>
          </a:p>
          <a:p>
            <a:r>
              <a:rPr lang="en-GB" sz="1100"/>
              <a:t>Sleeping bag and pillow</a:t>
            </a:r>
          </a:p>
          <a:p>
            <a:r>
              <a:rPr lang="en-GB" sz="1100"/>
              <a:t>2 towels</a:t>
            </a:r>
          </a:p>
          <a:p>
            <a:r>
              <a:rPr lang="en-GB" sz="1100"/>
              <a:t>2 x bin bags</a:t>
            </a:r>
          </a:p>
          <a:p>
            <a:r>
              <a:rPr lang="en-GB" sz="1100"/>
              <a:t>Torch</a:t>
            </a:r>
          </a:p>
          <a:p>
            <a:r>
              <a:rPr lang="en-GB" sz="1100"/>
              <a:t>Sweets/snacks</a:t>
            </a:r>
          </a:p>
          <a:p>
            <a:r>
              <a:rPr lang="en-GB" sz="1100"/>
              <a:t>Games for free time</a:t>
            </a:r>
          </a:p>
          <a:p>
            <a:r>
              <a:rPr lang="en-GB" sz="1100"/>
              <a:t>Flip-flops/sandals/crocs/sliders </a:t>
            </a:r>
          </a:p>
          <a:p>
            <a:r>
              <a:rPr lang="en-GB" sz="1100"/>
              <a:t>Water bottle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178940-2863-DC2E-21AB-9EE6650001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57" b="1080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1284B4A-BB65-FC22-A4E3-BBAC1CA77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899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744"/>
    </mc:Choice>
    <mc:Fallback>
      <p:transition spd="slow" advTm="482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351</Words>
  <Application>Microsoft Office PowerPoint</Application>
  <PresentationFormat>Widescreen</PresentationFormat>
  <Paragraphs>53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Year 6 Residential </vt:lpstr>
      <vt:lpstr>PowerPoint Presentation</vt:lpstr>
      <vt:lpstr>On the day we leave:</vt:lpstr>
      <vt:lpstr>PowerPoint Presentation</vt:lpstr>
      <vt:lpstr>Tents</vt:lpstr>
      <vt:lpstr>PowerPoint Presentation</vt:lpstr>
      <vt:lpstr>Activities:</vt:lpstr>
      <vt:lpstr>PowerPoint Presentation</vt:lpstr>
      <vt:lpstr>Kit List</vt:lpstr>
      <vt:lpstr>Return leg (yes I will have to bring them home at some point… sorry):</vt:lpstr>
      <vt:lpstr>AOB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6 Residential</dc:title>
  <dc:creator>E Noble (CPS)</dc:creator>
  <cp:lastModifiedBy>P Evans (CPS)</cp:lastModifiedBy>
  <cp:revision>2</cp:revision>
  <cp:lastPrinted>2024-05-09T07:26:49Z</cp:lastPrinted>
  <dcterms:created xsi:type="dcterms:W3CDTF">2024-05-08T15:29:43Z</dcterms:created>
  <dcterms:modified xsi:type="dcterms:W3CDTF">2024-05-23T15:16:35Z</dcterms:modified>
</cp:coreProperties>
</file>