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82" d="100"/>
          <a:sy n="82" d="100"/>
        </p:scale>
        <p:origin x="72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 Jacobs (CPS)" userId="474eff6e-c550-4959-b3e3-0ebc79cdf190" providerId="ADAL" clId="{45379885-A24A-43E1-BCF3-341D0B1C28BB}"/>
    <pc:docChg chg="modSld">
      <pc:chgData name="F Jacobs (CPS)" userId="474eff6e-c550-4959-b3e3-0ebc79cdf190" providerId="ADAL" clId="{45379885-A24A-43E1-BCF3-341D0B1C28BB}" dt="2023-09-18T22:04:11.859" v="14" actId="14100"/>
      <pc:docMkLst>
        <pc:docMk/>
      </pc:docMkLst>
      <pc:sldChg chg="modSp mod">
        <pc:chgData name="F Jacobs (CPS)" userId="474eff6e-c550-4959-b3e3-0ebc79cdf190" providerId="ADAL" clId="{45379885-A24A-43E1-BCF3-341D0B1C28BB}" dt="2023-09-18T22:04:11.859" v="14" actId="14100"/>
        <pc:sldMkLst>
          <pc:docMk/>
          <pc:sldMk cId="1889546294" sldId="256"/>
        </pc:sldMkLst>
        <pc:spChg chg="mod">
          <ac:chgData name="F Jacobs (CPS)" userId="474eff6e-c550-4959-b3e3-0ebc79cdf190" providerId="ADAL" clId="{45379885-A24A-43E1-BCF3-341D0B1C28BB}" dt="2023-09-18T22:04:11.859" v="14" actId="14100"/>
          <ac:spMkLst>
            <pc:docMk/>
            <pc:sldMk cId="1889546294" sldId="256"/>
            <ac:spMk id="7" creationId="{E3FBCD87-664D-4485-AC90-27379BE26609}"/>
          </ac:spMkLst>
        </pc:spChg>
      </pc:sldChg>
    </pc:docChg>
  </pc:docChgLst>
  <pc:docChgLst>
    <pc:chgData name="F Jacobs (CPS)" userId="474eff6e-c550-4959-b3e3-0ebc79cdf190" providerId="ADAL" clId="{8E3ED352-D9B3-44DC-B9C3-3485E982D8B7}"/>
    <pc:docChg chg="modSld">
      <pc:chgData name="F Jacobs (CPS)" userId="474eff6e-c550-4959-b3e3-0ebc79cdf190" providerId="ADAL" clId="{8E3ED352-D9B3-44DC-B9C3-3485E982D8B7}" dt="2024-09-05T14:58:26.492" v="57" actId="20577"/>
      <pc:docMkLst>
        <pc:docMk/>
      </pc:docMkLst>
      <pc:sldChg chg="modSp mod">
        <pc:chgData name="F Jacobs (CPS)" userId="474eff6e-c550-4959-b3e3-0ebc79cdf190" providerId="ADAL" clId="{8E3ED352-D9B3-44DC-B9C3-3485E982D8B7}" dt="2024-09-05T14:58:26.492" v="57" actId="20577"/>
        <pc:sldMkLst>
          <pc:docMk/>
          <pc:sldMk cId="1889546294" sldId="256"/>
        </pc:sldMkLst>
        <pc:spChg chg="mod">
          <ac:chgData name="F Jacobs (CPS)" userId="474eff6e-c550-4959-b3e3-0ebc79cdf190" providerId="ADAL" clId="{8E3ED352-D9B3-44DC-B9C3-3485E982D8B7}" dt="2024-09-05T14:58:26.492" v="57" actId="20577"/>
          <ac:spMkLst>
            <pc:docMk/>
            <pc:sldMk cId="1889546294" sldId="256"/>
            <ac:spMk id="7" creationId="{E3FBCD87-664D-4485-AC90-27379BE26609}"/>
          </ac:spMkLst>
        </pc:spChg>
      </pc:sldChg>
    </pc:docChg>
  </pc:docChgLst>
  <pc:docChgLst>
    <pc:chgData name="F Jacobs (CPS)" userId="474eff6e-c550-4959-b3e3-0ebc79cdf190" providerId="ADAL" clId="{A61EE7F3-C767-4A05-A0AD-B5EFB9A48C4B}"/>
    <pc:docChg chg="custSel modSld">
      <pc:chgData name="F Jacobs (CPS)" userId="474eff6e-c550-4959-b3e3-0ebc79cdf190" providerId="ADAL" clId="{A61EE7F3-C767-4A05-A0AD-B5EFB9A48C4B}" dt="2023-08-27T12:15:12.536" v="478" actId="1076"/>
      <pc:docMkLst>
        <pc:docMk/>
      </pc:docMkLst>
      <pc:sldChg chg="addSp delSp modSp mod">
        <pc:chgData name="F Jacobs (CPS)" userId="474eff6e-c550-4959-b3e3-0ebc79cdf190" providerId="ADAL" clId="{A61EE7F3-C767-4A05-A0AD-B5EFB9A48C4B}" dt="2023-08-27T12:15:12.536" v="478" actId="1076"/>
        <pc:sldMkLst>
          <pc:docMk/>
          <pc:sldMk cId="1889546294" sldId="256"/>
        </pc:sldMkLst>
        <pc:spChg chg="mod">
          <ac:chgData name="F Jacobs (CPS)" userId="474eff6e-c550-4959-b3e3-0ebc79cdf190" providerId="ADAL" clId="{A61EE7F3-C767-4A05-A0AD-B5EFB9A48C4B}" dt="2023-08-27T12:15:01.215" v="475" actId="1076"/>
          <ac:spMkLst>
            <pc:docMk/>
            <pc:sldMk cId="1889546294" sldId="256"/>
            <ac:spMk id="2" creationId="{6C2D4B88-A144-4B25-B701-16EE03BE08B2}"/>
          </ac:spMkLst>
        </pc:spChg>
        <pc:spChg chg="mod">
          <ac:chgData name="F Jacobs (CPS)" userId="474eff6e-c550-4959-b3e3-0ebc79cdf190" providerId="ADAL" clId="{A61EE7F3-C767-4A05-A0AD-B5EFB9A48C4B}" dt="2023-08-27T09:22:47.680" v="239" actId="1076"/>
          <ac:spMkLst>
            <pc:docMk/>
            <pc:sldMk cId="1889546294" sldId="256"/>
            <ac:spMk id="3" creationId="{F3BAD933-EB03-4F4D-8496-810B8EDD3AC7}"/>
          </ac:spMkLst>
        </pc:spChg>
        <pc:spChg chg="mod">
          <ac:chgData name="F Jacobs (CPS)" userId="474eff6e-c550-4959-b3e3-0ebc79cdf190" providerId="ADAL" clId="{A61EE7F3-C767-4A05-A0AD-B5EFB9A48C4B}" dt="2023-08-27T09:22:59.458" v="241" actId="1076"/>
          <ac:spMkLst>
            <pc:docMk/>
            <pc:sldMk cId="1889546294" sldId="256"/>
            <ac:spMk id="4" creationId="{C4FC6AEB-9C6F-4869-9196-31E759C97B45}"/>
          </ac:spMkLst>
        </pc:spChg>
        <pc:spChg chg="mod">
          <ac:chgData name="F Jacobs (CPS)" userId="474eff6e-c550-4959-b3e3-0ebc79cdf190" providerId="ADAL" clId="{A61EE7F3-C767-4A05-A0AD-B5EFB9A48C4B}" dt="2023-08-27T12:14:54.869" v="473" actId="1076"/>
          <ac:spMkLst>
            <pc:docMk/>
            <pc:sldMk cId="1889546294" sldId="256"/>
            <ac:spMk id="5" creationId="{33F5D0B3-DAF3-4384-8C8E-1D410C7FDA8C}"/>
          </ac:spMkLst>
        </pc:spChg>
        <pc:spChg chg="mod">
          <ac:chgData name="F Jacobs (CPS)" userId="474eff6e-c550-4959-b3e3-0ebc79cdf190" providerId="ADAL" clId="{A61EE7F3-C767-4A05-A0AD-B5EFB9A48C4B}" dt="2023-08-27T12:15:07.763" v="477" actId="1076"/>
          <ac:spMkLst>
            <pc:docMk/>
            <pc:sldMk cId="1889546294" sldId="256"/>
            <ac:spMk id="7" creationId="{E3FBCD87-664D-4485-AC90-27379BE26609}"/>
          </ac:spMkLst>
        </pc:spChg>
        <pc:spChg chg="mod">
          <ac:chgData name="F Jacobs (CPS)" userId="474eff6e-c550-4959-b3e3-0ebc79cdf190" providerId="ADAL" clId="{A61EE7F3-C767-4A05-A0AD-B5EFB9A48C4B}" dt="2023-08-27T09:23:30.452" v="251" actId="20577"/>
          <ac:spMkLst>
            <pc:docMk/>
            <pc:sldMk cId="1889546294" sldId="256"/>
            <ac:spMk id="9" creationId="{B09152F3-6DD5-40A3-A895-F149C30B462E}"/>
          </ac:spMkLst>
        </pc:spChg>
        <pc:spChg chg="mod">
          <ac:chgData name="F Jacobs (CPS)" userId="474eff6e-c550-4959-b3e3-0ebc79cdf190" providerId="ADAL" clId="{A61EE7F3-C767-4A05-A0AD-B5EFB9A48C4B}" dt="2023-08-27T12:10:38.873" v="409" actId="1076"/>
          <ac:spMkLst>
            <pc:docMk/>
            <pc:sldMk cId="1889546294" sldId="256"/>
            <ac:spMk id="10" creationId="{4A662414-B8C5-46BB-8C37-072E3BAEEDB1}"/>
          </ac:spMkLst>
        </pc:spChg>
        <pc:spChg chg="mod">
          <ac:chgData name="F Jacobs (CPS)" userId="474eff6e-c550-4959-b3e3-0ebc79cdf190" providerId="ADAL" clId="{A61EE7F3-C767-4A05-A0AD-B5EFB9A48C4B}" dt="2023-08-27T12:14:58.681" v="474" actId="1076"/>
          <ac:spMkLst>
            <pc:docMk/>
            <pc:sldMk cId="1889546294" sldId="256"/>
            <ac:spMk id="11" creationId="{3BF273C5-7F04-472C-BABB-8E3CE8977585}"/>
          </ac:spMkLst>
        </pc:spChg>
        <pc:spChg chg="add del mod">
          <ac:chgData name="F Jacobs (CPS)" userId="474eff6e-c550-4959-b3e3-0ebc79cdf190" providerId="ADAL" clId="{A61EE7F3-C767-4A05-A0AD-B5EFB9A48C4B}" dt="2023-08-27T12:13:05.815" v="415" actId="478"/>
          <ac:spMkLst>
            <pc:docMk/>
            <pc:sldMk cId="1889546294" sldId="256"/>
            <ac:spMk id="13" creationId="{8A4448B0-1CE9-AD6F-E46F-31535C0AA00D}"/>
          </ac:spMkLst>
        </pc:spChg>
        <pc:spChg chg="mod">
          <ac:chgData name="F Jacobs (CPS)" userId="474eff6e-c550-4959-b3e3-0ebc79cdf190" providerId="ADAL" clId="{A61EE7F3-C767-4A05-A0AD-B5EFB9A48C4B}" dt="2023-08-27T12:15:04.814" v="476" actId="1076"/>
          <ac:spMkLst>
            <pc:docMk/>
            <pc:sldMk cId="1889546294" sldId="256"/>
            <ac:spMk id="16" creationId="{045FDB0A-6EE3-EFB6-A34B-83B766498E38}"/>
          </ac:spMkLst>
        </pc:spChg>
        <pc:spChg chg="add mod">
          <ac:chgData name="F Jacobs (CPS)" userId="474eff6e-c550-4959-b3e3-0ebc79cdf190" providerId="ADAL" clId="{A61EE7F3-C767-4A05-A0AD-B5EFB9A48C4B}" dt="2023-08-27T12:15:12.536" v="478" actId="1076"/>
          <ac:spMkLst>
            <pc:docMk/>
            <pc:sldMk cId="1889546294" sldId="256"/>
            <ac:spMk id="17" creationId="{74C0239A-768E-0898-2091-AE2DF6953017}"/>
          </ac:spMkLst>
        </pc:spChg>
        <pc:spChg chg="mod">
          <ac:chgData name="F Jacobs (CPS)" userId="474eff6e-c550-4959-b3e3-0ebc79cdf190" providerId="ADAL" clId="{A61EE7F3-C767-4A05-A0AD-B5EFB9A48C4B}" dt="2023-08-27T12:14:40.621" v="471" actId="20577"/>
          <ac:spMkLst>
            <pc:docMk/>
            <pc:sldMk cId="1889546294" sldId="256"/>
            <ac:spMk id="30" creationId="{06FA8A6F-21AC-4EB6-9D17-D17D01D8A3AC}"/>
          </ac:spMkLst>
        </pc:spChg>
        <pc:picChg chg="mod">
          <ac:chgData name="F Jacobs (CPS)" userId="474eff6e-c550-4959-b3e3-0ebc79cdf190" providerId="ADAL" clId="{A61EE7F3-C767-4A05-A0AD-B5EFB9A48C4B}" dt="2023-08-27T09:23:42.545" v="253" actId="1076"/>
          <ac:picMkLst>
            <pc:docMk/>
            <pc:sldMk cId="1889546294" sldId="256"/>
            <ac:picMk id="6" creationId="{2F7B1255-110D-734C-C73A-9B4AC98DFDA5}"/>
          </ac:picMkLst>
        </pc:picChg>
        <pc:picChg chg="add mod modCrop">
          <ac:chgData name="F Jacobs (CPS)" userId="474eff6e-c550-4959-b3e3-0ebc79cdf190" providerId="ADAL" clId="{A61EE7F3-C767-4A05-A0AD-B5EFB9A48C4B}" dt="2023-08-27T11:26:58.381" v="340" actId="1076"/>
          <ac:picMkLst>
            <pc:docMk/>
            <pc:sldMk cId="1889546294" sldId="256"/>
            <ac:picMk id="8" creationId="{4E2E32F0-61A0-28FB-495C-C83A7333896B}"/>
          </ac:picMkLst>
        </pc:picChg>
        <pc:picChg chg="del mod">
          <ac:chgData name="F Jacobs (CPS)" userId="474eff6e-c550-4959-b3e3-0ebc79cdf190" providerId="ADAL" clId="{A61EE7F3-C767-4A05-A0AD-B5EFB9A48C4B}" dt="2023-08-27T11:26:55.827" v="339" actId="478"/>
          <ac:picMkLst>
            <pc:docMk/>
            <pc:sldMk cId="1889546294" sldId="256"/>
            <ac:picMk id="15" creationId="{67781ED8-813F-0352-45F2-D088A4928D1D}"/>
          </ac:picMkLst>
        </pc:picChg>
        <pc:picChg chg="mod">
          <ac:chgData name="F Jacobs (CPS)" userId="474eff6e-c550-4959-b3e3-0ebc79cdf190" providerId="ADAL" clId="{A61EE7F3-C767-4A05-A0AD-B5EFB9A48C4B}" dt="2023-08-27T12:14:27.768" v="463" actId="1076"/>
          <ac:picMkLst>
            <pc:docMk/>
            <pc:sldMk cId="1889546294" sldId="256"/>
            <ac:picMk id="21" creationId="{9FF3F7EB-8D7A-4B4A-8CCB-32B1AA432A66}"/>
          </ac:picMkLst>
        </pc:picChg>
      </pc:sldChg>
    </pc:docChg>
  </pc:docChgLst>
  <pc:docChgLst>
    <pc:chgData name="F Jacobs (CPS)" userId="474eff6e-c550-4959-b3e3-0ebc79cdf190" providerId="ADAL" clId="{71E1A371-E4A3-4DC4-9EC3-5CD0C435B1E8}"/>
    <pc:docChg chg="undo custSel modSld">
      <pc:chgData name="F Jacobs (CPS)" userId="474eff6e-c550-4959-b3e3-0ebc79cdf190" providerId="ADAL" clId="{71E1A371-E4A3-4DC4-9EC3-5CD0C435B1E8}" dt="2022-08-30T18:19:55.379" v="1047" actId="1076"/>
      <pc:docMkLst>
        <pc:docMk/>
      </pc:docMkLst>
      <pc:sldChg chg="addSp delSp modSp mod">
        <pc:chgData name="F Jacobs (CPS)" userId="474eff6e-c550-4959-b3e3-0ebc79cdf190" providerId="ADAL" clId="{71E1A371-E4A3-4DC4-9EC3-5CD0C435B1E8}" dt="2022-08-30T18:19:55.379" v="1047" actId="1076"/>
        <pc:sldMkLst>
          <pc:docMk/>
          <pc:sldMk cId="1889546294" sldId="256"/>
        </pc:sldMkLst>
        <pc:spChg chg="mod">
          <ac:chgData name="F Jacobs (CPS)" userId="474eff6e-c550-4959-b3e3-0ebc79cdf190" providerId="ADAL" clId="{71E1A371-E4A3-4DC4-9EC3-5CD0C435B1E8}" dt="2022-08-30T10:08:27.204" v="23" actId="20577"/>
          <ac:spMkLst>
            <pc:docMk/>
            <pc:sldMk cId="1889546294" sldId="256"/>
            <ac:spMk id="2" creationId="{6C2D4B88-A144-4B25-B701-16EE03BE08B2}"/>
          </ac:spMkLst>
        </pc:spChg>
        <pc:spChg chg="mod">
          <ac:chgData name="F Jacobs (CPS)" userId="474eff6e-c550-4959-b3e3-0ebc79cdf190" providerId="ADAL" clId="{71E1A371-E4A3-4DC4-9EC3-5CD0C435B1E8}" dt="2022-08-30T10:13:47.767" v="89" actId="1076"/>
          <ac:spMkLst>
            <pc:docMk/>
            <pc:sldMk cId="1889546294" sldId="256"/>
            <ac:spMk id="3" creationId="{F3BAD933-EB03-4F4D-8496-810B8EDD3AC7}"/>
          </ac:spMkLst>
        </pc:spChg>
        <pc:spChg chg="mod">
          <ac:chgData name="F Jacobs (CPS)" userId="474eff6e-c550-4959-b3e3-0ebc79cdf190" providerId="ADAL" clId="{71E1A371-E4A3-4DC4-9EC3-5CD0C435B1E8}" dt="2022-08-30T18:19:51.429" v="1046" actId="20577"/>
          <ac:spMkLst>
            <pc:docMk/>
            <pc:sldMk cId="1889546294" sldId="256"/>
            <ac:spMk id="4" creationId="{C4FC6AEB-9C6F-4869-9196-31E759C97B45}"/>
          </ac:spMkLst>
        </pc:spChg>
        <pc:spChg chg="mod">
          <ac:chgData name="F Jacobs (CPS)" userId="474eff6e-c550-4959-b3e3-0ebc79cdf190" providerId="ADAL" clId="{71E1A371-E4A3-4DC4-9EC3-5CD0C435B1E8}" dt="2022-08-30T18:19:08.239" v="956" actId="20577"/>
          <ac:spMkLst>
            <pc:docMk/>
            <pc:sldMk cId="1889546294" sldId="256"/>
            <ac:spMk id="5" creationId="{33F5D0B3-DAF3-4384-8C8E-1D410C7FDA8C}"/>
          </ac:spMkLst>
        </pc:spChg>
        <pc:spChg chg="mod">
          <ac:chgData name="F Jacobs (CPS)" userId="474eff6e-c550-4959-b3e3-0ebc79cdf190" providerId="ADAL" clId="{71E1A371-E4A3-4DC4-9EC3-5CD0C435B1E8}" dt="2022-08-30T18:08:50.653" v="373" actId="1076"/>
          <ac:spMkLst>
            <pc:docMk/>
            <pc:sldMk cId="1889546294" sldId="256"/>
            <ac:spMk id="7" creationId="{E3FBCD87-664D-4485-AC90-27379BE26609}"/>
          </ac:spMkLst>
        </pc:spChg>
        <pc:spChg chg="mod">
          <ac:chgData name="F Jacobs (CPS)" userId="474eff6e-c550-4959-b3e3-0ebc79cdf190" providerId="ADAL" clId="{71E1A371-E4A3-4DC4-9EC3-5CD0C435B1E8}" dt="2022-08-30T18:19:55.379" v="1047" actId="1076"/>
          <ac:spMkLst>
            <pc:docMk/>
            <pc:sldMk cId="1889546294" sldId="256"/>
            <ac:spMk id="9" creationId="{B09152F3-6DD5-40A3-A895-F149C30B462E}"/>
          </ac:spMkLst>
        </pc:spChg>
        <pc:spChg chg="add del mod">
          <ac:chgData name="F Jacobs (CPS)" userId="474eff6e-c550-4959-b3e3-0ebc79cdf190" providerId="ADAL" clId="{71E1A371-E4A3-4DC4-9EC3-5CD0C435B1E8}" dt="2022-08-30T12:44:36.518" v="211" actId="20577"/>
          <ac:spMkLst>
            <pc:docMk/>
            <pc:sldMk cId="1889546294" sldId="256"/>
            <ac:spMk id="10" creationId="{4A662414-B8C5-46BB-8C37-072E3BAEEDB1}"/>
          </ac:spMkLst>
        </pc:spChg>
        <pc:spChg chg="mod">
          <ac:chgData name="F Jacobs (CPS)" userId="474eff6e-c550-4959-b3e3-0ebc79cdf190" providerId="ADAL" clId="{71E1A371-E4A3-4DC4-9EC3-5CD0C435B1E8}" dt="2022-08-30T18:08:19.853" v="368" actId="1076"/>
          <ac:spMkLst>
            <pc:docMk/>
            <pc:sldMk cId="1889546294" sldId="256"/>
            <ac:spMk id="11" creationId="{3BF273C5-7F04-472C-BABB-8E3CE8977585}"/>
          </ac:spMkLst>
        </pc:spChg>
        <pc:spChg chg="add mod">
          <ac:chgData name="F Jacobs (CPS)" userId="474eff6e-c550-4959-b3e3-0ebc79cdf190" providerId="ADAL" clId="{71E1A371-E4A3-4DC4-9EC3-5CD0C435B1E8}" dt="2022-08-30T18:08:44.687" v="372" actId="1582"/>
          <ac:spMkLst>
            <pc:docMk/>
            <pc:sldMk cId="1889546294" sldId="256"/>
            <ac:spMk id="16" creationId="{045FDB0A-6EE3-EFB6-A34B-83B766498E38}"/>
          </ac:spMkLst>
        </pc:spChg>
        <pc:spChg chg="mod">
          <ac:chgData name="F Jacobs (CPS)" userId="474eff6e-c550-4959-b3e3-0ebc79cdf190" providerId="ADAL" clId="{71E1A371-E4A3-4DC4-9EC3-5CD0C435B1E8}" dt="2022-08-30T10:14:05.995" v="94" actId="1076"/>
          <ac:spMkLst>
            <pc:docMk/>
            <pc:sldMk cId="1889546294" sldId="256"/>
            <ac:spMk id="30" creationId="{06FA8A6F-21AC-4EB6-9D17-D17D01D8A3AC}"/>
          </ac:spMkLst>
        </pc:spChg>
        <pc:picChg chg="add mod modCrop">
          <ac:chgData name="F Jacobs (CPS)" userId="474eff6e-c550-4959-b3e3-0ebc79cdf190" providerId="ADAL" clId="{71E1A371-E4A3-4DC4-9EC3-5CD0C435B1E8}" dt="2022-08-30T10:13:37.639" v="87" actId="1076"/>
          <ac:picMkLst>
            <pc:docMk/>
            <pc:sldMk cId="1889546294" sldId="256"/>
            <ac:picMk id="6" creationId="{2F7B1255-110D-734C-C73A-9B4AC98DFDA5}"/>
          </ac:picMkLst>
        </pc:picChg>
        <pc:picChg chg="del">
          <ac:chgData name="F Jacobs (CPS)" userId="474eff6e-c550-4959-b3e3-0ebc79cdf190" providerId="ADAL" clId="{71E1A371-E4A3-4DC4-9EC3-5CD0C435B1E8}" dt="2022-08-30T10:13:03.283" v="79" actId="478"/>
          <ac:picMkLst>
            <pc:docMk/>
            <pc:sldMk cId="1889546294" sldId="256"/>
            <ac:picMk id="8" creationId="{00000000-0000-0000-0000-000000000000}"/>
          </ac:picMkLst>
        </pc:picChg>
        <pc:picChg chg="add mod modCrop">
          <ac:chgData name="F Jacobs (CPS)" userId="474eff6e-c550-4959-b3e3-0ebc79cdf190" providerId="ADAL" clId="{71E1A371-E4A3-4DC4-9EC3-5CD0C435B1E8}" dt="2022-08-30T18:08:05.533" v="366" actId="1076"/>
          <ac:picMkLst>
            <pc:docMk/>
            <pc:sldMk cId="1889546294" sldId="256"/>
            <ac:picMk id="12" creationId="{AE9D51B7-6CE9-C63B-2829-892A792CE1BC}"/>
          </ac:picMkLst>
        </pc:picChg>
        <pc:picChg chg="del mod">
          <ac:chgData name="F Jacobs (CPS)" userId="474eff6e-c550-4959-b3e3-0ebc79cdf190" providerId="ADAL" clId="{71E1A371-E4A3-4DC4-9EC3-5CD0C435B1E8}" dt="2022-08-30T12:43:14.863" v="170" actId="478"/>
          <ac:picMkLst>
            <pc:docMk/>
            <pc:sldMk cId="1889546294" sldId="256"/>
            <ac:picMk id="13" creationId="{00000000-0000-0000-0000-000000000000}"/>
          </ac:picMkLst>
        </pc:picChg>
        <pc:picChg chg="mod">
          <ac:chgData name="F Jacobs (CPS)" userId="474eff6e-c550-4959-b3e3-0ebc79cdf190" providerId="ADAL" clId="{71E1A371-E4A3-4DC4-9EC3-5CD0C435B1E8}" dt="2022-08-30T12:45:04.131" v="216" actId="1076"/>
          <ac:picMkLst>
            <pc:docMk/>
            <pc:sldMk cId="1889546294" sldId="256"/>
            <ac:picMk id="14" creationId="{00000000-0000-0000-0000-000000000000}"/>
          </ac:picMkLst>
        </pc:picChg>
        <pc:picChg chg="add mod modCrop">
          <ac:chgData name="F Jacobs (CPS)" userId="474eff6e-c550-4959-b3e3-0ebc79cdf190" providerId="ADAL" clId="{71E1A371-E4A3-4DC4-9EC3-5CD0C435B1E8}" dt="2022-08-30T18:08:09.949" v="367" actId="1076"/>
          <ac:picMkLst>
            <pc:docMk/>
            <pc:sldMk cId="1889546294" sldId="256"/>
            <ac:picMk id="15" creationId="{67781ED8-813F-0352-45F2-D088A4928D1D}"/>
          </ac:picMkLst>
        </pc:picChg>
        <pc:picChg chg="mod">
          <ac:chgData name="F Jacobs (CPS)" userId="474eff6e-c550-4959-b3e3-0ebc79cdf190" providerId="ADAL" clId="{71E1A371-E4A3-4DC4-9EC3-5CD0C435B1E8}" dt="2022-08-30T12:44:11.978" v="187" actId="1076"/>
          <ac:picMkLst>
            <pc:docMk/>
            <pc:sldMk cId="1889546294" sldId="256"/>
            <ac:picMk id="21" creationId="{9FF3F7EB-8D7A-4B4A-8CCB-32B1AA432A6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1B989-C51C-417D-9A9A-0636A12E47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61AFB76-35D6-4CB2-81D1-CD676FADF3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1FF535-97FD-4D41-9A77-3E4D80D8511B}"/>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5" name="Footer Placeholder 4">
            <a:extLst>
              <a:ext uri="{FF2B5EF4-FFF2-40B4-BE49-F238E27FC236}">
                <a16:creationId xmlns:a16="http://schemas.microsoft.com/office/drawing/2014/main" id="{03DD007D-1244-4ABE-9E82-D7AEFFFF2A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23FD4D-4F28-4482-A05D-92A4A4B8476B}"/>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653876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6119-FAFA-4F95-A4AF-5BF6BDA6CB7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F2469AC-F6ED-4584-9C15-E3AA319C8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7CD9E2-5E88-4D1E-A13C-A108C5753DE4}"/>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5" name="Footer Placeholder 4">
            <a:extLst>
              <a:ext uri="{FF2B5EF4-FFF2-40B4-BE49-F238E27FC236}">
                <a16:creationId xmlns:a16="http://schemas.microsoft.com/office/drawing/2014/main" id="{37CEF2B6-4996-4747-A4DD-0F76964C3F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F021FE-AFB6-4D45-A3F2-6E914BD03265}"/>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401326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F13C68-D431-4D85-9ADB-7CAB8F0929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F1EB9D-C6D0-4203-8292-F8BA7BF8C2D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82507D-590C-470F-B983-8911D360ADBE}"/>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5" name="Footer Placeholder 4">
            <a:extLst>
              <a:ext uri="{FF2B5EF4-FFF2-40B4-BE49-F238E27FC236}">
                <a16:creationId xmlns:a16="http://schemas.microsoft.com/office/drawing/2014/main" id="{C089BFC9-ACC5-4C11-9D11-E5514EAC00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A2DA03-7699-444B-965A-791043637925}"/>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43657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CE727-95AB-41BA-88EC-9E740A4F3D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7DD466-F819-4C0A-B5D1-F2AEE5D74C5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D9403F-0422-4645-8121-78D59F4C2BE7}"/>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5" name="Footer Placeholder 4">
            <a:extLst>
              <a:ext uri="{FF2B5EF4-FFF2-40B4-BE49-F238E27FC236}">
                <a16:creationId xmlns:a16="http://schemas.microsoft.com/office/drawing/2014/main" id="{A36EF2CF-AE13-4A45-B922-FCAAAE31E6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E7676D-E96D-477B-846D-51744904B5F8}"/>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396412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DB7C0-2DD2-4EDE-8286-93A26D518F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44B9983-8122-40B3-94E0-26EFE19A45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C063503-E80F-4083-AED2-AD9263601EA3}"/>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5" name="Footer Placeholder 4">
            <a:extLst>
              <a:ext uri="{FF2B5EF4-FFF2-40B4-BE49-F238E27FC236}">
                <a16:creationId xmlns:a16="http://schemas.microsoft.com/office/drawing/2014/main" id="{E20A6993-BFF9-4D7B-988E-07D33FCCCF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9886BA-CA16-44D7-9A21-75EE3E00C29B}"/>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3005086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BA729-3812-445C-96BA-74DA7DF680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AEEA08-1075-423B-9B89-D6DD519E47B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64F56E-881F-46C7-831A-878FC8A6F0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8F98AE7-4308-4917-A34F-191B2D03BFAC}"/>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6" name="Footer Placeholder 5">
            <a:extLst>
              <a:ext uri="{FF2B5EF4-FFF2-40B4-BE49-F238E27FC236}">
                <a16:creationId xmlns:a16="http://schemas.microsoft.com/office/drawing/2014/main" id="{EC01AC4C-07A3-47FE-8796-2A5C7B3A1B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C96915-BE13-4ABB-AD73-F67EF8168B8D}"/>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165023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23EA5-9654-4AAE-94AB-4733C3E21B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7CD63D-D40D-4D3D-B6CE-07262F46FE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9247E40-816A-4756-A7D6-A84E2BF5FC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9330BE2-BDDF-40C7-8CFA-65C4983DBF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341B9F-DF3B-47DA-B2FC-3039C84EEF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A87A0D3-4B7B-48D7-835F-EDF4A77E5C6D}"/>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8" name="Footer Placeholder 7">
            <a:extLst>
              <a:ext uri="{FF2B5EF4-FFF2-40B4-BE49-F238E27FC236}">
                <a16:creationId xmlns:a16="http://schemas.microsoft.com/office/drawing/2014/main" id="{A290411E-94E1-434C-BD54-441D1C56890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FFD1FF2-0896-47C1-AA92-999A89F73362}"/>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724922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EC2C7-DFD4-4973-B67A-F4FBC353245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2B2C3D7-6DC4-4FEF-9988-067692341548}"/>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4" name="Footer Placeholder 3">
            <a:extLst>
              <a:ext uri="{FF2B5EF4-FFF2-40B4-BE49-F238E27FC236}">
                <a16:creationId xmlns:a16="http://schemas.microsoft.com/office/drawing/2014/main" id="{8E905611-DB61-47A4-BB59-7AC1140DF2B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2ABA61F-950B-441A-AB22-AAD44B73429C}"/>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188723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5260AB-8E2D-4E3F-BF03-CDA36D204FF6}"/>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3" name="Footer Placeholder 2">
            <a:extLst>
              <a:ext uri="{FF2B5EF4-FFF2-40B4-BE49-F238E27FC236}">
                <a16:creationId xmlns:a16="http://schemas.microsoft.com/office/drawing/2014/main" id="{821EB9B5-7A9C-441C-97B4-C2401F6D590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F7F6AB2-6718-4D8F-B50E-706F156975D5}"/>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634952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EC23-2BFE-4469-8C5E-D289150D50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B25282B-7CD9-4679-9CE4-AC51CA92EE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C7C91B-1210-4DEA-B8DE-8B80E27297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2DCE65-6069-492D-A41D-70A0F8CC98A9}"/>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6" name="Footer Placeholder 5">
            <a:extLst>
              <a:ext uri="{FF2B5EF4-FFF2-40B4-BE49-F238E27FC236}">
                <a16:creationId xmlns:a16="http://schemas.microsoft.com/office/drawing/2014/main" id="{07E42F69-4D7C-49B2-A9B2-197EDA1E05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ED7A44-26B3-4E42-8A07-DB55D996F414}"/>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1699234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83CE4-9A1D-4D42-B218-7D50E0334A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782FD72-5314-44D3-9F9A-94314AF6DE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C64241C-8A91-4649-A5AA-32CBB1B7C1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9188AF-D133-441B-8CA4-E271BADF2BD1}"/>
              </a:ext>
            </a:extLst>
          </p:cNvPr>
          <p:cNvSpPr>
            <a:spLocks noGrp="1"/>
          </p:cNvSpPr>
          <p:nvPr>
            <p:ph type="dt" sz="half" idx="10"/>
          </p:nvPr>
        </p:nvSpPr>
        <p:spPr/>
        <p:txBody>
          <a:bodyPr/>
          <a:lstStyle/>
          <a:p>
            <a:fld id="{AA9C8FFC-7518-4FB2-9A25-17965219AB43}" type="datetimeFigureOut">
              <a:rPr lang="en-GB" smtClean="0"/>
              <a:t>05/09/2024</a:t>
            </a:fld>
            <a:endParaRPr lang="en-GB"/>
          </a:p>
        </p:txBody>
      </p:sp>
      <p:sp>
        <p:nvSpPr>
          <p:cNvPr id="6" name="Footer Placeholder 5">
            <a:extLst>
              <a:ext uri="{FF2B5EF4-FFF2-40B4-BE49-F238E27FC236}">
                <a16:creationId xmlns:a16="http://schemas.microsoft.com/office/drawing/2014/main" id="{BFC55198-98CE-4413-B791-0F70E5D662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ED5F66-13CC-4029-BA2D-A1D8BC6A4932}"/>
              </a:ext>
            </a:extLst>
          </p:cNvPr>
          <p:cNvSpPr>
            <a:spLocks noGrp="1"/>
          </p:cNvSpPr>
          <p:nvPr>
            <p:ph type="sldNum" sz="quarter" idx="12"/>
          </p:nvPr>
        </p:nvSpPr>
        <p:spPr/>
        <p:txBody>
          <a:bodyPr/>
          <a:lstStyle/>
          <a:p>
            <a:fld id="{1B10273C-BBD7-4A10-BAC0-5984C972BD66}" type="slidenum">
              <a:rPr lang="en-GB" smtClean="0"/>
              <a:t>‹#›</a:t>
            </a:fld>
            <a:endParaRPr lang="en-GB"/>
          </a:p>
        </p:txBody>
      </p:sp>
    </p:spTree>
    <p:extLst>
      <p:ext uri="{BB962C8B-B14F-4D97-AF65-F5344CB8AC3E}">
        <p14:creationId xmlns:p14="http://schemas.microsoft.com/office/powerpoint/2010/main" val="3856251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A7C109-C010-42B0-93C5-283CE2B589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84A739-725B-482C-9E83-A0817B2C18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CA8E8A-5AE3-4E2E-9CCA-92F913B458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C8FFC-7518-4FB2-9A25-17965219AB43}" type="datetimeFigureOut">
              <a:rPr lang="en-GB" smtClean="0"/>
              <a:t>05/09/2024</a:t>
            </a:fld>
            <a:endParaRPr lang="en-GB"/>
          </a:p>
        </p:txBody>
      </p:sp>
      <p:sp>
        <p:nvSpPr>
          <p:cNvPr id="5" name="Footer Placeholder 4">
            <a:extLst>
              <a:ext uri="{FF2B5EF4-FFF2-40B4-BE49-F238E27FC236}">
                <a16:creationId xmlns:a16="http://schemas.microsoft.com/office/drawing/2014/main" id="{34B644A6-EA05-48F5-A548-31D6D71D9C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6689741-462D-4A59-A89D-A1E5615B5E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10273C-BBD7-4A10-BAC0-5984C972BD66}" type="slidenum">
              <a:rPr lang="en-GB" smtClean="0"/>
              <a:t>‹#›</a:t>
            </a:fld>
            <a:endParaRPr lang="en-GB"/>
          </a:p>
        </p:txBody>
      </p:sp>
    </p:spTree>
    <p:extLst>
      <p:ext uri="{BB962C8B-B14F-4D97-AF65-F5344CB8AC3E}">
        <p14:creationId xmlns:p14="http://schemas.microsoft.com/office/powerpoint/2010/main" val="2550624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geograph.org.uk/photo/1385208" TargetMode="External"/><Relationship Id="rId13" Type="http://schemas.openxmlformats.org/officeDocument/2006/relationships/image" Target="../media/image4.png"/><Relationship Id="rId3" Type="http://schemas.openxmlformats.org/officeDocument/2006/relationships/hyperlink" Target="https://creativecommons.org/licenses/by/2.0/" TargetMode="External"/><Relationship Id="rId7" Type="http://schemas.openxmlformats.org/officeDocument/2006/relationships/hyperlink" Target="https://creativecommons.org/licenses/by-nc-nd/3.0/" TargetMode="External"/><Relationship Id="rId12" Type="http://schemas.openxmlformats.org/officeDocument/2006/relationships/image" Target="../media/image3.png"/><Relationship Id="rId2" Type="http://schemas.openxmlformats.org/officeDocument/2006/relationships/hyperlink" Target="https://www.flickr.com/photos/atmospheric-infrared-sounder/8265046380" TargetMode="External"/><Relationship Id="rId1" Type="http://schemas.openxmlformats.org/officeDocument/2006/relationships/slideLayout" Target="../slideLayouts/slideLayout7.xml"/><Relationship Id="rId6" Type="http://schemas.openxmlformats.org/officeDocument/2006/relationships/hyperlink" Target="https://blogs.commons.georgetown.edu/cctp-725-fall2014/category/week-7/" TargetMode="External"/><Relationship Id="rId11" Type="http://schemas.openxmlformats.org/officeDocument/2006/relationships/image" Target="../media/image2.png"/><Relationship Id="rId5" Type="http://schemas.openxmlformats.org/officeDocument/2006/relationships/hyperlink" Target="https://creativecommons.org/licenses/by-sa/3.0/" TargetMode="External"/><Relationship Id="rId10" Type="http://schemas.openxmlformats.org/officeDocument/2006/relationships/image" Target="../media/image1.jpg"/><Relationship Id="rId4" Type="http://schemas.openxmlformats.org/officeDocument/2006/relationships/hyperlink" Target="http://commons.wikimedia.org/wiki/File:Modern_Narrow_Boats.jpg" TargetMode="External"/><Relationship Id="rId9" Type="http://schemas.openxmlformats.org/officeDocument/2006/relationships/hyperlink" Target="https://creativecommons.org/licenses/by-sa/2.0/" TargetMode="External"/><Relationship Id="rId1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2D4B88-A144-4B25-B701-16EE03BE08B2}"/>
              </a:ext>
            </a:extLst>
          </p:cNvPr>
          <p:cNvSpPr txBox="1"/>
          <p:nvPr/>
        </p:nvSpPr>
        <p:spPr>
          <a:xfrm>
            <a:off x="4112956" y="121854"/>
            <a:ext cx="3893269" cy="954107"/>
          </a:xfrm>
          <a:prstGeom prst="rect">
            <a:avLst/>
          </a:prstGeom>
          <a:noFill/>
          <a:ln w="38100">
            <a:solidFill>
              <a:srgbClr val="FFC000"/>
            </a:solidFill>
          </a:ln>
        </p:spPr>
        <p:txBody>
          <a:bodyPr wrap="square" rtlCol="0">
            <a:spAutoFit/>
          </a:bodyPr>
          <a:lstStyle/>
          <a:p>
            <a:pPr algn="ctr"/>
            <a:r>
              <a:rPr lang="en-GB" sz="2800" b="1" dirty="0"/>
              <a:t>Welcome to Year 4 </a:t>
            </a:r>
          </a:p>
          <a:p>
            <a:pPr algn="ctr"/>
            <a:r>
              <a:rPr lang="en-GB" sz="2800" b="1" dirty="0"/>
              <a:t>Autumn Term 1</a:t>
            </a:r>
            <a:endParaRPr lang="en-GB" sz="2800" b="1" i="1" dirty="0"/>
          </a:p>
        </p:txBody>
      </p:sp>
      <p:sp>
        <p:nvSpPr>
          <p:cNvPr id="4" name="TextBox 3">
            <a:extLst>
              <a:ext uri="{FF2B5EF4-FFF2-40B4-BE49-F238E27FC236}">
                <a16:creationId xmlns:a16="http://schemas.microsoft.com/office/drawing/2014/main" id="{C4FC6AEB-9C6F-4869-9196-31E759C97B45}"/>
              </a:ext>
            </a:extLst>
          </p:cNvPr>
          <p:cNvSpPr txBox="1"/>
          <p:nvPr/>
        </p:nvSpPr>
        <p:spPr>
          <a:xfrm>
            <a:off x="110800" y="117354"/>
            <a:ext cx="3893268" cy="2677656"/>
          </a:xfrm>
          <a:prstGeom prst="rect">
            <a:avLst/>
          </a:prstGeom>
          <a:noFill/>
          <a:ln w="38100">
            <a:solidFill>
              <a:srgbClr val="FFC000"/>
            </a:solidFill>
          </a:ln>
        </p:spPr>
        <p:txBody>
          <a:bodyPr wrap="square" rtlCol="0">
            <a:spAutoFit/>
          </a:bodyPr>
          <a:lstStyle/>
          <a:p>
            <a:r>
              <a:rPr lang="en-GB" sz="1400" b="1" i="1" dirty="0"/>
              <a:t>Maths:</a:t>
            </a:r>
          </a:p>
          <a:p>
            <a:r>
              <a:rPr lang="en-GB" sz="1400" dirty="0"/>
              <a:t>We start by looking at securing our understanding of place value, extending this to include 4-digit numbers. We will also be rounding to the nearest 10, 100 and 1,000; ordering and comparing numbers; partitioning and investigating Roman Numerals. Knowledge of times tables, up to 12, is crucial to the childrens progression in maths, therefore, it would be of great benefit if you could help your child in learning their times tables facts. We will have a session each week focussing on arithmetic and times tables knowledge</a:t>
            </a:r>
          </a:p>
        </p:txBody>
      </p:sp>
      <p:sp>
        <p:nvSpPr>
          <p:cNvPr id="5" name="TextBox 4">
            <a:extLst>
              <a:ext uri="{FF2B5EF4-FFF2-40B4-BE49-F238E27FC236}">
                <a16:creationId xmlns:a16="http://schemas.microsoft.com/office/drawing/2014/main" id="{33F5D0B3-DAF3-4384-8C8E-1D410C7FDA8C}"/>
              </a:ext>
            </a:extLst>
          </p:cNvPr>
          <p:cNvSpPr txBox="1"/>
          <p:nvPr/>
        </p:nvSpPr>
        <p:spPr>
          <a:xfrm>
            <a:off x="8115113" y="122601"/>
            <a:ext cx="3921550" cy="3539430"/>
          </a:xfrm>
          <a:prstGeom prst="rect">
            <a:avLst/>
          </a:prstGeom>
          <a:noFill/>
          <a:ln w="38100">
            <a:solidFill>
              <a:srgbClr val="FFC000"/>
            </a:solidFill>
          </a:ln>
        </p:spPr>
        <p:txBody>
          <a:bodyPr wrap="square" rtlCol="0">
            <a:spAutoFit/>
          </a:bodyPr>
          <a:lstStyle/>
          <a:p>
            <a:r>
              <a:rPr lang="en-GB" sz="1400" b="1" i="1" dirty="0"/>
              <a:t>Literacy:</a:t>
            </a:r>
          </a:p>
          <a:p>
            <a:r>
              <a:rPr lang="en-GB" sz="1400" dirty="0"/>
              <a:t>Lessons follow the Talk 4 Writing scheme, which is a way of teaching writing skills through spoken </a:t>
            </a:r>
          </a:p>
          <a:p>
            <a:r>
              <a:rPr lang="en-GB" sz="1400" dirty="0"/>
              <a:t>opportunities. Our initial unit of work will be to write a report focusing on persuasion. Following this, we will write a portal story, concentrating on describing the setting. Grammar and punctuation and will be a regular feature during lessons. </a:t>
            </a:r>
          </a:p>
          <a:p>
            <a:r>
              <a:rPr lang="en-GB" sz="1400" dirty="0"/>
              <a:t>Spelling and handwriting will both be taught for 3 sessions per week. Guided reading will take place 3 times each week, with an opportunity to engage in whole class discussions on a variety of texts. Reading a text, with the focus on inference, will be weekly. In addition, there will be a session understanding how to answer reading comprehension questions.</a:t>
            </a:r>
          </a:p>
        </p:txBody>
      </p:sp>
      <p:sp>
        <p:nvSpPr>
          <p:cNvPr id="7" name="TextBox 6">
            <a:extLst>
              <a:ext uri="{FF2B5EF4-FFF2-40B4-BE49-F238E27FC236}">
                <a16:creationId xmlns:a16="http://schemas.microsoft.com/office/drawing/2014/main" id="{E3FBCD87-664D-4485-AC90-27379BE26609}"/>
              </a:ext>
            </a:extLst>
          </p:cNvPr>
          <p:cNvSpPr txBox="1"/>
          <p:nvPr/>
        </p:nvSpPr>
        <p:spPr>
          <a:xfrm>
            <a:off x="5490442" y="5142566"/>
            <a:ext cx="1796750" cy="1384995"/>
          </a:xfrm>
          <a:prstGeom prst="rect">
            <a:avLst/>
          </a:prstGeom>
          <a:noFill/>
          <a:ln w="38100">
            <a:solidFill>
              <a:srgbClr val="FFC000"/>
            </a:solidFill>
          </a:ln>
        </p:spPr>
        <p:txBody>
          <a:bodyPr wrap="square" rtlCol="0">
            <a:spAutoFit/>
          </a:bodyPr>
          <a:lstStyle/>
          <a:p>
            <a:r>
              <a:rPr lang="en-GB" sz="1400" b="1" i="1" dirty="0"/>
              <a:t>P.E.</a:t>
            </a:r>
          </a:p>
          <a:p>
            <a:r>
              <a:rPr lang="en-GB" sz="1400" dirty="0"/>
              <a:t>P.E. will take place on Wednesday afternoon. Please come to school wearing your P.E</a:t>
            </a:r>
            <a:r>
              <a:rPr lang="en-GB" sz="1400"/>
              <a:t>. kit.</a:t>
            </a:r>
            <a:endParaRPr lang="en-GB" sz="1400" dirty="0"/>
          </a:p>
        </p:txBody>
      </p:sp>
      <p:sp>
        <p:nvSpPr>
          <p:cNvPr id="9" name="TextBox 8">
            <a:extLst>
              <a:ext uri="{FF2B5EF4-FFF2-40B4-BE49-F238E27FC236}">
                <a16:creationId xmlns:a16="http://schemas.microsoft.com/office/drawing/2014/main" id="{B09152F3-6DD5-40A3-A895-F149C30B462E}"/>
              </a:ext>
            </a:extLst>
          </p:cNvPr>
          <p:cNvSpPr txBox="1"/>
          <p:nvPr/>
        </p:nvSpPr>
        <p:spPr>
          <a:xfrm>
            <a:off x="155220" y="2991466"/>
            <a:ext cx="3825075" cy="1384995"/>
          </a:xfrm>
          <a:prstGeom prst="rect">
            <a:avLst/>
          </a:prstGeom>
          <a:noFill/>
          <a:ln w="38100">
            <a:solidFill>
              <a:srgbClr val="FFC000"/>
            </a:solidFill>
          </a:ln>
        </p:spPr>
        <p:txBody>
          <a:bodyPr wrap="square" rtlCol="0">
            <a:spAutoFit/>
          </a:bodyPr>
          <a:lstStyle/>
          <a:p>
            <a:r>
              <a:rPr lang="en-GB" sz="1400" b="1" i="1" dirty="0"/>
              <a:t>ICT:</a:t>
            </a:r>
          </a:p>
          <a:p>
            <a:r>
              <a:rPr lang="en-GB" sz="1400" dirty="0"/>
              <a:t>Internet safety</a:t>
            </a:r>
          </a:p>
          <a:p>
            <a:r>
              <a:rPr lang="en-GB" sz="1400" dirty="0"/>
              <a:t>We will have an intensive computing week learning about the internet – sharing information, understanding where information comes from and how to assess its authenticity.</a:t>
            </a:r>
          </a:p>
        </p:txBody>
      </p:sp>
      <p:sp>
        <p:nvSpPr>
          <p:cNvPr id="10" name="TextBox 9">
            <a:extLst>
              <a:ext uri="{FF2B5EF4-FFF2-40B4-BE49-F238E27FC236}">
                <a16:creationId xmlns:a16="http://schemas.microsoft.com/office/drawing/2014/main" id="{4A662414-B8C5-46BB-8C37-072E3BAEEDB1}"/>
              </a:ext>
            </a:extLst>
          </p:cNvPr>
          <p:cNvSpPr txBox="1"/>
          <p:nvPr/>
        </p:nvSpPr>
        <p:spPr>
          <a:xfrm>
            <a:off x="8760418" y="4730553"/>
            <a:ext cx="2809834" cy="2031325"/>
          </a:xfrm>
          <a:prstGeom prst="rect">
            <a:avLst/>
          </a:prstGeom>
          <a:noFill/>
          <a:ln w="38100">
            <a:solidFill>
              <a:srgbClr val="FFC000"/>
            </a:solidFill>
          </a:ln>
        </p:spPr>
        <p:txBody>
          <a:bodyPr wrap="square" rtlCol="0">
            <a:spAutoFit/>
          </a:bodyPr>
          <a:lstStyle/>
          <a:p>
            <a:r>
              <a:rPr lang="en-GB" sz="1400" b="1" i="1" dirty="0"/>
              <a:t>Science:</a:t>
            </a:r>
            <a:r>
              <a:rPr lang="en-GB" sz="1400" dirty="0"/>
              <a:t> </a:t>
            </a:r>
          </a:p>
          <a:p>
            <a:r>
              <a:rPr lang="en-GB" sz="1400" dirty="0"/>
              <a:t>The initial topic will be looking at sound.</a:t>
            </a:r>
          </a:p>
          <a:p>
            <a:endParaRPr lang="en-GB" sz="1400" dirty="0"/>
          </a:p>
          <a:p>
            <a:endParaRPr lang="en-GB" sz="1400" dirty="0"/>
          </a:p>
          <a:p>
            <a:endParaRPr lang="en-GB" sz="1400" dirty="0"/>
          </a:p>
          <a:p>
            <a:endParaRPr lang="en-GB" sz="1400" dirty="0"/>
          </a:p>
          <a:p>
            <a:endParaRPr lang="en-GB" sz="1400" dirty="0"/>
          </a:p>
          <a:p>
            <a:endParaRPr lang="en-GB" sz="1400" dirty="0"/>
          </a:p>
        </p:txBody>
      </p:sp>
      <p:sp>
        <p:nvSpPr>
          <p:cNvPr id="11" name="TextBox 10">
            <a:extLst>
              <a:ext uri="{FF2B5EF4-FFF2-40B4-BE49-F238E27FC236}">
                <a16:creationId xmlns:a16="http://schemas.microsoft.com/office/drawing/2014/main" id="{3BF273C5-7F04-472C-BABB-8E3CE8977585}"/>
              </a:ext>
            </a:extLst>
          </p:cNvPr>
          <p:cNvSpPr txBox="1"/>
          <p:nvPr/>
        </p:nvSpPr>
        <p:spPr>
          <a:xfrm>
            <a:off x="4112956" y="1195064"/>
            <a:ext cx="3921550" cy="2462213"/>
          </a:xfrm>
          <a:prstGeom prst="rect">
            <a:avLst/>
          </a:prstGeom>
          <a:noFill/>
          <a:ln w="38100">
            <a:solidFill>
              <a:srgbClr val="FFC000"/>
            </a:solidFill>
          </a:ln>
        </p:spPr>
        <p:txBody>
          <a:bodyPr wrap="square" rtlCol="0">
            <a:spAutoFit/>
          </a:bodyPr>
          <a:lstStyle/>
          <a:p>
            <a:r>
              <a:rPr lang="en-GB" sz="1400" b="1" i="1" dirty="0"/>
              <a:t>Topic: </a:t>
            </a:r>
          </a:p>
          <a:p>
            <a:endParaRPr lang="en-GB" sz="1400" b="1" i="1" dirty="0"/>
          </a:p>
          <a:p>
            <a:endParaRPr lang="en-GB" sz="1400" b="1" i="1" dirty="0"/>
          </a:p>
          <a:p>
            <a:endParaRPr lang="en-GB" sz="1400" b="1" i="1" dirty="0"/>
          </a:p>
          <a:p>
            <a:endParaRPr lang="en-GB" sz="1400" b="1" i="1" dirty="0"/>
          </a:p>
          <a:p>
            <a:endParaRPr lang="en-GB" sz="1400" b="1" i="1" dirty="0"/>
          </a:p>
          <a:p>
            <a:endParaRPr lang="en-GB" sz="1400" b="1" i="1" dirty="0"/>
          </a:p>
          <a:p>
            <a:r>
              <a:rPr lang="en-GB" sz="1400" i="1" dirty="0"/>
              <a:t>Our topic is about climate change and transport. We will be learning about pollution, it’s causes, effects and solutions. We will also investigate how travel has changed over time.</a:t>
            </a:r>
          </a:p>
        </p:txBody>
      </p:sp>
      <p:sp>
        <p:nvSpPr>
          <p:cNvPr id="18" name="TextBox 17">
            <a:extLst>
              <a:ext uri="{FF2B5EF4-FFF2-40B4-BE49-F238E27FC236}">
                <a16:creationId xmlns:a16="http://schemas.microsoft.com/office/drawing/2014/main" id="{35B1C328-A7C1-4D55-BE27-CD7B48D68BCD}"/>
              </a:ext>
            </a:extLst>
          </p:cNvPr>
          <p:cNvSpPr txBox="1"/>
          <p:nvPr/>
        </p:nvSpPr>
        <p:spPr>
          <a:xfrm>
            <a:off x="8813565" y="7018806"/>
            <a:ext cx="1951845" cy="369332"/>
          </a:xfrm>
          <a:prstGeom prst="rect">
            <a:avLst/>
          </a:prstGeom>
          <a:noFill/>
        </p:spPr>
        <p:txBody>
          <a:bodyPr wrap="square" rtlCol="0">
            <a:spAutoFit/>
          </a:bodyPr>
          <a:lstStyle/>
          <a:p>
            <a:r>
              <a:rPr lang="en-GB" sz="900">
                <a:hlinkClick r:id="rId2" tooltip="https://www.flickr.com/photos/atmospheric-infrared-sounder/8265046380"/>
              </a:rPr>
              <a:t>This Photo</a:t>
            </a:r>
            <a:r>
              <a:rPr lang="en-GB" sz="900"/>
              <a:t> by Unknown Author is licensed under </a:t>
            </a:r>
            <a:r>
              <a:rPr lang="en-GB" sz="900">
                <a:hlinkClick r:id="rId3" tooltip="https://creativecommons.org/licenses/by/2.0/"/>
              </a:rPr>
              <a:t>CC BY</a:t>
            </a:r>
            <a:endParaRPr lang="en-GB" sz="900"/>
          </a:p>
        </p:txBody>
      </p:sp>
      <p:sp>
        <p:nvSpPr>
          <p:cNvPr id="26" name="TextBox 25">
            <a:extLst>
              <a:ext uri="{FF2B5EF4-FFF2-40B4-BE49-F238E27FC236}">
                <a16:creationId xmlns:a16="http://schemas.microsoft.com/office/drawing/2014/main" id="{3955D0B1-821D-46D8-827D-F8E4B8FB68A6}"/>
              </a:ext>
            </a:extLst>
          </p:cNvPr>
          <p:cNvSpPr txBox="1"/>
          <p:nvPr/>
        </p:nvSpPr>
        <p:spPr>
          <a:xfrm>
            <a:off x="1524000" y="7103856"/>
            <a:ext cx="1586845" cy="507831"/>
          </a:xfrm>
          <a:prstGeom prst="rect">
            <a:avLst/>
          </a:prstGeom>
          <a:noFill/>
        </p:spPr>
        <p:txBody>
          <a:bodyPr wrap="square" rtlCol="0">
            <a:spAutoFit/>
          </a:bodyPr>
          <a:lstStyle/>
          <a:p>
            <a:r>
              <a:rPr lang="en-GB" sz="900">
                <a:hlinkClick r:id="rId4" tooltip="http://commons.wikimedia.org/wiki/File:Modern_Narrow_Boats.jpg"/>
              </a:rPr>
              <a:t>This Photo</a:t>
            </a:r>
            <a:r>
              <a:rPr lang="en-GB" sz="900"/>
              <a:t> by Unknown Author is licensed under </a:t>
            </a:r>
            <a:r>
              <a:rPr lang="en-GB" sz="900">
                <a:hlinkClick r:id="rId5" tooltip="https://creativecommons.org/licenses/by-sa/3.0/"/>
              </a:rPr>
              <a:t>CC BY-SA</a:t>
            </a:r>
            <a:endParaRPr lang="en-GB" sz="900"/>
          </a:p>
        </p:txBody>
      </p:sp>
      <p:sp>
        <p:nvSpPr>
          <p:cNvPr id="30" name="TextBox 29">
            <a:extLst>
              <a:ext uri="{FF2B5EF4-FFF2-40B4-BE49-F238E27FC236}">
                <a16:creationId xmlns:a16="http://schemas.microsoft.com/office/drawing/2014/main" id="{06FA8A6F-21AC-4EB6-9D17-D17D01D8A3AC}"/>
              </a:ext>
            </a:extLst>
          </p:cNvPr>
          <p:cNvSpPr txBox="1"/>
          <p:nvPr/>
        </p:nvSpPr>
        <p:spPr>
          <a:xfrm>
            <a:off x="2026665" y="4723894"/>
            <a:ext cx="1653522" cy="1169551"/>
          </a:xfrm>
          <a:prstGeom prst="rect">
            <a:avLst/>
          </a:prstGeom>
          <a:noFill/>
          <a:ln w="38100">
            <a:solidFill>
              <a:srgbClr val="FFC000"/>
            </a:solidFill>
          </a:ln>
        </p:spPr>
        <p:txBody>
          <a:bodyPr wrap="square" rtlCol="0">
            <a:spAutoFit/>
          </a:bodyPr>
          <a:lstStyle/>
          <a:p>
            <a:r>
              <a:rPr lang="en-GB" sz="1400" b="1" i="1" dirty="0"/>
              <a:t>Art &amp; D.T.</a:t>
            </a:r>
          </a:p>
          <a:p>
            <a:r>
              <a:rPr lang="en-GB" sz="1400" i="1" dirty="0"/>
              <a:t> We will use recycled materials to make an underwater scene.</a:t>
            </a:r>
          </a:p>
        </p:txBody>
      </p:sp>
      <p:sp>
        <p:nvSpPr>
          <p:cNvPr id="33" name="TextBox 32">
            <a:extLst>
              <a:ext uri="{FF2B5EF4-FFF2-40B4-BE49-F238E27FC236}">
                <a16:creationId xmlns:a16="http://schemas.microsoft.com/office/drawing/2014/main" id="{AD8FBA5B-3035-4F95-92A7-77BD3B4638B2}"/>
              </a:ext>
            </a:extLst>
          </p:cNvPr>
          <p:cNvSpPr txBox="1"/>
          <p:nvPr/>
        </p:nvSpPr>
        <p:spPr>
          <a:xfrm>
            <a:off x="2324535" y="7038569"/>
            <a:ext cx="1057782" cy="646331"/>
          </a:xfrm>
          <a:prstGeom prst="rect">
            <a:avLst/>
          </a:prstGeom>
          <a:noFill/>
        </p:spPr>
        <p:txBody>
          <a:bodyPr wrap="square" rtlCol="0">
            <a:spAutoFit/>
          </a:bodyPr>
          <a:lstStyle/>
          <a:p>
            <a:r>
              <a:rPr lang="en-GB" sz="900">
                <a:hlinkClick r:id="rId6" tooltip="https://blogs.commons.georgetown.edu/cctp-725-fall2014/category/week-7/"/>
              </a:rPr>
              <a:t>This Photo</a:t>
            </a:r>
            <a:r>
              <a:rPr lang="en-GB" sz="900"/>
              <a:t> by Unknown Author is licensed under </a:t>
            </a:r>
            <a:r>
              <a:rPr lang="en-GB" sz="900">
                <a:hlinkClick r:id="rId7" tooltip="https://creativecommons.org/licenses/by-nc-nd/3.0/"/>
              </a:rPr>
              <a:t>CC BY-NC-ND</a:t>
            </a:r>
            <a:endParaRPr lang="en-GB" sz="900"/>
          </a:p>
        </p:txBody>
      </p:sp>
      <p:sp>
        <p:nvSpPr>
          <p:cNvPr id="36" name="TextBox 35">
            <a:extLst>
              <a:ext uri="{FF2B5EF4-FFF2-40B4-BE49-F238E27FC236}">
                <a16:creationId xmlns:a16="http://schemas.microsoft.com/office/drawing/2014/main" id="{85B8DAF6-5FEB-437F-9931-2847A7462B1B}"/>
              </a:ext>
            </a:extLst>
          </p:cNvPr>
          <p:cNvSpPr txBox="1"/>
          <p:nvPr/>
        </p:nvSpPr>
        <p:spPr>
          <a:xfrm>
            <a:off x="3700544" y="6846720"/>
            <a:ext cx="503810" cy="1754326"/>
          </a:xfrm>
          <a:prstGeom prst="rect">
            <a:avLst/>
          </a:prstGeom>
          <a:noFill/>
        </p:spPr>
        <p:txBody>
          <a:bodyPr wrap="square" rtlCol="0">
            <a:spAutoFit/>
          </a:bodyPr>
          <a:lstStyle/>
          <a:p>
            <a:r>
              <a:rPr lang="en-GB" sz="900">
                <a:hlinkClick r:id="rId8" tooltip="http://www.geograph.org.uk/photo/1385208"/>
              </a:rPr>
              <a:t>This Photo</a:t>
            </a:r>
            <a:r>
              <a:rPr lang="en-GB" sz="900"/>
              <a:t> by Unknown Author is licensed under </a:t>
            </a:r>
            <a:r>
              <a:rPr lang="en-GB" sz="900">
                <a:hlinkClick r:id="rId9" tooltip="https://creativecommons.org/licenses/by-sa/2.0/"/>
              </a:rPr>
              <a:t>CC BY-SA</a:t>
            </a:r>
            <a:endParaRPr lang="en-GB" sz="900"/>
          </a:p>
        </p:txBody>
      </p:sp>
      <p:pic>
        <p:nvPicPr>
          <p:cNvPr id="21" name="Picture 20">
            <a:extLst>
              <a:ext uri="{FF2B5EF4-FFF2-40B4-BE49-F238E27FC236}">
                <a16:creationId xmlns:a16="http://schemas.microsoft.com/office/drawing/2014/main" id="{9FF3F7EB-8D7A-4B4A-8CCB-32B1AA432A6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327138" y="5308669"/>
            <a:ext cx="1925753" cy="1189654"/>
          </a:xfrm>
          <a:prstGeom prst="rect">
            <a:avLst/>
          </a:prstGeom>
        </p:spPr>
      </p:pic>
      <p:pic>
        <p:nvPicPr>
          <p:cNvPr id="14" name="Picture 13"/>
          <p:cNvPicPr>
            <a:picLocks noChangeAspect="1"/>
          </p:cNvPicPr>
          <p:nvPr/>
        </p:nvPicPr>
        <p:blipFill>
          <a:blip r:embed="rId11"/>
          <a:stretch>
            <a:fillRect/>
          </a:stretch>
        </p:blipFill>
        <p:spPr>
          <a:xfrm>
            <a:off x="4925272" y="1318579"/>
            <a:ext cx="2090265" cy="1269089"/>
          </a:xfrm>
          <a:prstGeom prst="rect">
            <a:avLst/>
          </a:prstGeom>
        </p:spPr>
      </p:pic>
      <p:sp>
        <p:nvSpPr>
          <p:cNvPr id="3" name="TextBox 2">
            <a:extLst>
              <a:ext uri="{FF2B5EF4-FFF2-40B4-BE49-F238E27FC236}">
                <a16:creationId xmlns:a16="http://schemas.microsoft.com/office/drawing/2014/main" id="{F3BAD933-EB03-4F4D-8496-810B8EDD3AC7}"/>
              </a:ext>
            </a:extLst>
          </p:cNvPr>
          <p:cNvSpPr txBox="1"/>
          <p:nvPr/>
        </p:nvSpPr>
        <p:spPr>
          <a:xfrm>
            <a:off x="207730" y="6195962"/>
            <a:ext cx="3582916" cy="523220"/>
          </a:xfrm>
          <a:prstGeom prst="rect">
            <a:avLst/>
          </a:prstGeom>
          <a:noFill/>
          <a:ln w="38100">
            <a:solidFill>
              <a:srgbClr val="FFC000"/>
            </a:solidFill>
          </a:ln>
        </p:spPr>
        <p:txBody>
          <a:bodyPr wrap="square" rtlCol="0">
            <a:spAutoFit/>
          </a:bodyPr>
          <a:lstStyle/>
          <a:p>
            <a:r>
              <a:rPr lang="en-US" sz="1400" b="1" i="1" dirty="0"/>
              <a:t>Music:</a:t>
            </a:r>
          </a:p>
          <a:p>
            <a:r>
              <a:rPr lang="en-US" sz="1400" i="1" dirty="0"/>
              <a:t>We will investigate genres of music</a:t>
            </a:r>
          </a:p>
        </p:txBody>
      </p:sp>
      <p:pic>
        <p:nvPicPr>
          <p:cNvPr id="6" name="Picture 5">
            <a:extLst>
              <a:ext uri="{FF2B5EF4-FFF2-40B4-BE49-F238E27FC236}">
                <a16:creationId xmlns:a16="http://schemas.microsoft.com/office/drawing/2014/main" id="{2F7B1255-110D-734C-C73A-9B4AC98DFDA5}"/>
              </a:ext>
            </a:extLst>
          </p:cNvPr>
          <p:cNvPicPr>
            <a:picLocks noChangeAspect="1"/>
          </p:cNvPicPr>
          <p:nvPr/>
        </p:nvPicPr>
        <p:blipFill rotWithShape="1">
          <a:blip r:embed="rId12"/>
          <a:srcRect l="6601" t="11255" b="9830"/>
          <a:stretch/>
        </p:blipFill>
        <p:spPr>
          <a:xfrm>
            <a:off x="155220" y="4609399"/>
            <a:ext cx="1605798" cy="1362059"/>
          </a:xfrm>
          <a:prstGeom prst="rect">
            <a:avLst/>
          </a:prstGeom>
        </p:spPr>
      </p:pic>
      <p:sp>
        <p:nvSpPr>
          <p:cNvPr id="16" name="TextBox 15">
            <a:extLst>
              <a:ext uri="{FF2B5EF4-FFF2-40B4-BE49-F238E27FC236}">
                <a16:creationId xmlns:a16="http://schemas.microsoft.com/office/drawing/2014/main" id="{045FDB0A-6EE3-EFB6-A34B-83B766498E38}"/>
              </a:ext>
            </a:extLst>
          </p:cNvPr>
          <p:cNvSpPr txBox="1"/>
          <p:nvPr/>
        </p:nvSpPr>
        <p:spPr>
          <a:xfrm>
            <a:off x="4112956" y="3776380"/>
            <a:ext cx="3893269" cy="1169551"/>
          </a:xfrm>
          <a:prstGeom prst="rect">
            <a:avLst/>
          </a:prstGeom>
          <a:noFill/>
          <a:ln w="38100">
            <a:solidFill>
              <a:srgbClr val="FFC000"/>
            </a:solidFill>
          </a:ln>
        </p:spPr>
        <p:txBody>
          <a:bodyPr wrap="square" rtlCol="0">
            <a:spAutoFit/>
          </a:bodyPr>
          <a:lstStyle/>
          <a:p>
            <a:r>
              <a:rPr lang="en-GB" sz="1400" b="1" i="1" dirty="0"/>
              <a:t>R.E</a:t>
            </a:r>
            <a:r>
              <a:rPr lang="en-GB" sz="1400" i="1" dirty="0"/>
              <a:t>:</a:t>
            </a:r>
          </a:p>
          <a:p>
            <a:r>
              <a:rPr lang="en-GB" sz="1400" i="1" dirty="0"/>
              <a:t>We will be having regular weekly sessions studying Hinduism. The focus of our enquiry will be to investigate the best way for a </a:t>
            </a:r>
            <a:r>
              <a:rPr lang="en-GB" sz="1400" i="1" dirty="0" err="1"/>
              <a:t>Sanatani</a:t>
            </a:r>
            <a:r>
              <a:rPr lang="en-GB" sz="1400" i="1" dirty="0"/>
              <a:t> to lead a good life.</a:t>
            </a:r>
          </a:p>
        </p:txBody>
      </p:sp>
      <p:pic>
        <p:nvPicPr>
          <p:cNvPr id="8" name="Picture 7">
            <a:extLst>
              <a:ext uri="{FF2B5EF4-FFF2-40B4-BE49-F238E27FC236}">
                <a16:creationId xmlns:a16="http://schemas.microsoft.com/office/drawing/2014/main" id="{4E2E32F0-61A0-28FB-495C-C83A7333896B}"/>
              </a:ext>
            </a:extLst>
          </p:cNvPr>
          <p:cNvPicPr>
            <a:picLocks noChangeAspect="1"/>
          </p:cNvPicPr>
          <p:nvPr/>
        </p:nvPicPr>
        <p:blipFill rotWithShape="1">
          <a:blip r:embed="rId13"/>
          <a:srcRect l="29666" t="11983" r="18670"/>
          <a:stretch/>
        </p:blipFill>
        <p:spPr>
          <a:xfrm>
            <a:off x="7287192" y="5139171"/>
            <a:ext cx="1259650" cy="1428050"/>
          </a:xfrm>
          <a:prstGeom prst="rect">
            <a:avLst/>
          </a:prstGeom>
        </p:spPr>
      </p:pic>
      <p:sp>
        <p:nvSpPr>
          <p:cNvPr id="17" name="TextBox 16">
            <a:extLst>
              <a:ext uri="{FF2B5EF4-FFF2-40B4-BE49-F238E27FC236}">
                <a16:creationId xmlns:a16="http://schemas.microsoft.com/office/drawing/2014/main" id="{74C0239A-768E-0898-2091-AE2DF6953017}"/>
              </a:ext>
            </a:extLst>
          </p:cNvPr>
          <p:cNvSpPr txBox="1"/>
          <p:nvPr/>
        </p:nvSpPr>
        <p:spPr>
          <a:xfrm>
            <a:off x="8115113" y="3809180"/>
            <a:ext cx="3921550" cy="800219"/>
          </a:xfrm>
          <a:prstGeom prst="rect">
            <a:avLst/>
          </a:prstGeom>
          <a:noFill/>
          <a:ln w="38100">
            <a:solidFill>
              <a:srgbClr val="FFC000"/>
            </a:solidFill>
          </a:ln>
        </p:spPr>
        <p:txBody>
          <a:bodyPr wrap="square" rtlCol="0">
            <a:spAutoFit/>
          </a:bodyPr>
          <a:lstStyle/>
          <a:p>
            <a:r>
              <a:rPr lang="en-GB" sz="1400" b="1" i="1" dirty="0"/>
              <a:t>PSHE:</a:t>
            </a:r>
          </a:p>
          <a:p>
            <a:r>
              <a:rPr lang="en-GB" sz="1400" dirty="0"/>
              <a:t>We will have regular sessions learning about ourselves and our relationships with others</a:t>
            </a:r>
            <a:r>
              <a:rPr lang="en-GB" dirty="0"/>
              <a:t>.</a:t>
            </a:r>
          </a:p>
        </p:txBody>
      </p:sp>
      <p:pic>
        <p:nvPicPr>
          <p:cNvPr id="15" name="Picture 14">
            <a:extLst>
              <a:ext uri="{FF2B5EF4-FFF2-40B4-BE49-F238E27FC236}">
                <a16:creationId xmlns:a16="http://schemas.microsoft.com/office/drawing/2014/main" id="{709B0E5A-2C9D-5AEE-0030-1091AF02C336}"/>
              </a:ext>
            </a:extLst>
          </p:cNvPr>
          <p:cNvPicPr>
            <a:picLocks noChangeAspect="1"/>
          </p:cNvPicPr>
          <p:nvPr/>
        </p:nvPicPr>
        <p:blipFill>
          <a:blip r:embed="rId14"/>
          <a:stretch>
            <a:fillRect/>
          </a:stretch>
        </p:blipFill>
        <p:spPr>
          <a:xfrm>
            <a:off x="4027674" y="5180710"/>
            <a:ext cx="1145407" cy="1269089"/>
          </a:xfrm>
          <a:prstGeom prst="rect">
            <a:avLst/>
          </a:prstGeom>
        </p:spPr>
      </p:pic>
    </p:spTree>
    <p:extLst>
      <p:ext uri="{BB962C8B-B14F-4D97-AF65-F5344CB8AC3E}">
        <p14:creationId xmlns:p14="http://schemas.microsoft.com/office/powerpoint/2010/main" val="1889546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1423</TotalTime>
  <Words>461</Words>
  <Application>Microsoft Office PowerPoint</Application>
  <PresentationFormat>Widescreen</PresentationFormat>
  <Paragraphs>39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Jacobs</dc:creator>
  <cp:lastModifiedBy>F Jacobs (CPS)</cp:lastModifiedBy>
  <cp:revision>53</cp:revision>
  <cp:lastPrinted>2019-01-04T09:09:55Z</cp:lastPrinted>
  <dcterms:created xsi:type="dcterms:W3CDTF">2018-08-06T17:49:21Z</dcterms:created>
  <dcterms:modified xsi:type="dcterms:W3CDTF">2024-09-05T14:58:26Z</dcterms:modified>
</cp:coreProperties>
</file>