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 Jacobs (CPS)" userId="474eff6e-c550-4959-b3e3-0ebc79cdf190" providerId="ADAL" clId="{50DFBD76-5214-4722-A4C3-D2971BB98ABF}"/>
    <pc:docChg chg="custSel modSld">
      <pc:chgData name="F Jacobs (CPS)" userId="474eff6e-c550-4959-b3e3-0ebc79cdf190" providerId="ADAL" clId="{50DFBD76-5214-4722-A4C3-D2971BB98ABF}" dt="2023-08-27T14:04:15.116" v="126" actId="1076"/>
      <pc:docMkLst>
        <pc:docMk/>
      </pc:docMkLst>
      <pc:sldChg chg="addSp delSp modSp mod">
        <pc:chgData name="F Jacobs (CPS)" userId="474eff6e-c550-4959-b3e3-0ebc79cdf190" providerId="ADAL" clId="{50DFBD76-5214-4722-A4C3-D2971BB98ABF}" dt="2023-08-27T14:04:15.116" v="126" actId="1076"/>
        <pc:sldMkLst>
          <pc:docMk/>
          <pc:sldMk cId="629365627" sldId="258"/>
        </pc:sldMkLst>
        <pc:graphicFrameChg chg="modGraphic">
          <ac:chgData name="F Jacobs (CPS)" userId="474eff6e-c550-4959-b3e3-0ebc79cdf190" providerId="ADAL" clId="{50DFBD76-5214-4722-A4C3-D2971BB98ABF}" dt="2023-08-27T14:04:07.237" v="125" actId="20577"/>
          <ac:graphicFrameMkLst>
            <pc:docMk/>
            <pc:sldMk cId="629365627" sldId="258"/>
            <ac:graphicFrameMk id="5" creationId="{451C4AF9-AD7A-42AE-97AB-D9F096B45F07}"/>
          </ac:graphicFrameMkLst>
        </pc:graphicFrameChg>
        <pc:picChg chg="del">
          <ac:chgData name="F Jacobs (CPS)" userId="474eff6e-c550-4959-b3e3-0ebc79cdf190" providerId="ADAL" clId="{50DFBD76-5214-4722-A4C3-D2971BB98ABF}" dt="2023-08-27T12:52:38.171" v="1" actId="478"/>
          <ac:picMkLst>
            <pc:docMk/>
            <pc:sldMk cId="629365627" sldId="258"/>
            <ac:picMk id="4" creationId="{0B0E91A3-E3F3-4AAF-B08D-5A041347579E}"/>
          </ac:picMkLst>
        </pc:picChg>
        <pc:picChg chg="del">
          <ac:chgData name="F Jacobs (CPS)" userId="474eff6e-c550-4959-b3e3-0ebc79cdf190" providerId="ADAL" clId="{50DFBD76-5214-4722-A4C3-D2971BB98ABF}" dt="2023-08-27T12:52:40.026" v="2" actId="478"/>
          <ac:picMkLst>
            <pc:docMk/>
            <pc:sldMk cId="629365627" sldId="258"/>
            <ac:picMk id="7" creationId="{5117241A-E177-4566-B634-32FA61711EBB}"/>
          </ac:picMkLst>
        </pc:picChg>
        <pc:picChg chg="add mod">
          <ac:chgData name="F Jacobs (CPS)" userId="474eff6e-c550-4959-b3e3-0ebc79cdf190" providerId="ADAL" clId="{50DFBD76-5214-4722-A4C3-D2971BB98ABF}" dt="2023-08-27T14:03:25.910" v="118" actId="1076"/>
          <ac:picMkLst>
            <pc:docMk/>
            <pc:sldMk cId="629365627" sldId="258"/>
            <ac:picMk id="12" creationId="{96FFB7B3-12CD-BD75-25AD-DE297C0A1B2B}"/>
          </ac:picMkLst>
        </pc:picChg>
        <pc:picChg chg="mod">
          <ac:chgData name="F Jacobs (CPS)" userId="474eff6e-c550-4959-b3e3-0ebc79cdf190" providerId="ADAL" clId="{50DFBD76-5214-4722-A4C3-D2971BB98ABF}" dt="2023-08-27T14:04:15.116" v="126" actId="1076"/>
          <ac:picMkLst>
            <pc:docMk/>
            <pc:sldMk cId="629365627" sldId="258"/>
            <ac:picMk id="13" creationId="{9CCB3ACB-1F77-4641-9D39-7BF982B0BE7D}"/>
          </ac:picMkLst>
        </pc:picChg>
      </pc:sldChg>
    </pc:docChg>
  </pc:docChgLst>
  <pc:docChgLst>
    <pc:chgData name="F Jacobs (CPS)" userId="474eff6e-c550-4959-b3e3-0ebc79cdf190" providerId="ADAL" clId="{C38AF1A7-7184-48B7-936A-26F43C0F51F7}"/>
    <pc:docChg chg="custSel modSld">
      <pc:chgData name="F Jacobs (CPS)" userId="474eff6e-c550-4959-b3e3-0ebc79cdf190" providerId="ADAL" clId="{C38AF1A7-7184-48B7-936A-26F43C0F51F7}" dt="2024-09-05T15:06:38.776" v="253" actId="1076"/>
      <pc:docMkLst>
        <pc:docMk/>
      </pc:docMkLst>
      <pc:sldChg chg="addSp delSp modSp mod">
        <pc:chgData name="F Jacobs (CPS)" userId="474eff6e-c550-4959-b3e3-0ebc79cdf190" providerId="ADAL" clId="{C38AF1A7-7184-48B7-936A-26F43C0F51F7}" dt="2024-09-05T15:06:38.776" v="253" actId="1076"/>
        <pc:sldMkLst>
          <pc:docMk/>
          <pc:sldMk cId="629365627" sldId="258"/>
        </pc:sldMkLst>
        <pc:graphicFrameChg chg="modGraphic">
          <ac:chgData name="F Jacobs (CPS)" userId="474eff6e-c550-4959-b3e3-0ebc79cdf190" providerId="ADAL" clId="{C38AF1A7-7184-48B7-936A-26F43C0F51F7}" dt="2024-09-05T15:06:16.626" v="242" actId="20577"/>
          <ac:graphicFrameMkLst>
            <pc:docMk/>
            <pc:sldMk cId="629365627" sldId="258"/>
            <ac:graphicFrameMk id="5" creationId="{451C4AF9-AD7A-42AE-97AB-D9F096B45F07}"/>
          </ac:graphicFrameMkLst>
        </pc:graphicFrameChg>
        <pc:picChg chg="add mod">
          <ac:chgData name="F Jacobs (CPS)" userId="474eff6e-c550-4959-b3e3-0ebc79cdf190" providerId="ADAL" clId="{C38AF1A7-7184-48B7-936A-26F43C0F51F7}" dt="2024-09-05T15:06:38.776" v="253" actId="1076"/>
          <ac:picMkLst>
            <pc:docMk/>
            <pc:sldMk cId="629365627" sldId="258"/>
            <ac:picMk id="7" creationId="{C3447BDA-0E12-1242-6A2D-C917247A0D42}"/>
          </ac:picMkLst>
        </pc:picChg>
        <pc:picChg chg="del">
          <ac:chgData name="F Jacobs (CPS)" userId="474eff6e-c550-4959-b3e3-0ebc79cdf190" providerId="ADAL" clId="{C38AF1A7-7184-48B7-936A-26F43C0F51F7}" dt="2024-09-05T15:04:38.802" v="139" actId="478"/>
          <ac:picMkLst>
            <pc:docMk/>
            <pc:sldMk cId="629365627" sldId="258"/>
            <ac:picMk id="15" creationId="{DA3ABD87-D7E2-40E8-BB6C-DEA2520B6BAB}"/>
          </ac:picMkLst>
        </pc:picChg>
        <pc:picChg chg="del">
          <ac:chgData name="F Jacobs (CPS)" userId="474eff6e-c550-4959-b3e3-0ebc79cdf190" providerId="ADAL" clId="{C38AF1A7-7184-48B7-936A-26F43C0F51F7}" dt="2024-09-05T15:01:11.319" v="1" actId="478"/>
          <ac:picMkLst>
            <pc:docMk/>
            <pc:sldMk cId="629365627" sldId="258"/>
            <ac:picMk id="16" creationId="{B2192626-80D7-24D2-74F9-59841CBA6683}"/>
          </ac:picMkLst>
        </pc:picChg>
        <pc:picChg chg="del">
          <ac:chgData name="F Jacobs (CPS)" userId="474eff6e-c550-4959-b3e3-0ebc79cdf190" providerId="ADAL" clId="{C38AF1A7-7184-48B7-936A-26F43C0F51F7}" dt="2024-09-05T15:01:04.505" v="0" actId="478"/>
          <ac:picMkLst>
            <pc:docMk/>
            <pc:sldMk cId="629365627" sldId="258"/>
            <ac:picMk id="20" creationId="{4C482A51-319B-69A0-77D4-50300DEFBBAC}"/>
          </ac:picMkLst>
        </pc:picChg>
      </pc:sldChg>
    </pc:docChg>
  </pc:docChgLst>
  <pc:docChgLst>
    <pc:chgData name="F Jacobs (CPS)" userId="474eff6e-c550-4959-b3e3-0ebc79cdf190" providerId="ADAL" clId="{7692296A-3B22-4578-8EBB-95E8F913607F}"/>
    <pc:docChg chg="custSel modSld">
      <pc:chgData name="F Jacobs (CPS)" userId="474eff6e-c550-4959-b3e3-0ebc79cdf190" providerId="ADAL" clId="{7692296A-3B22-4578-8EBB-95E8F913607F}" dt="2023-01-17T15:25:48.006" v="2" actId="21"/>
      <pc:docMkLst>
        <pc:docMk/>
      </pc:docMkLst>
      <pc:sldChg chg="addSp delSp modSp mod">
        <pc:chgData name="F Jacobs (CPS)" userId="474eff6e-c550-4959-b3e3-0ebc79cdf190" providerId="ADAL" clId="{7692296A-3B22-4578-8EBB-95E8F913607F}" dt="2023-01-17T15:25:48.006" v="2" actId="21"/>
        <pc:sldMkLst>
          <pc:docMk/>
          <pc:sldMk cId="629365627" sldId="258"/>
        </pc:sldMkLst>
        <pc:picChg chg="add del mod">
          <ac:chgData name="F Jacobs (CPS)" userId="474eff6e-c550-4959-b3e3-0ebc79cdf190" providerId="ADAL" clId="{7692296A-3B22-4578-8EBB-95E8F913607F}" dt="2023-01-17T15:25:48.006" v="2" actId="21"/>
          <ac:picMkLst>
            <pc:docMk/>
            <pc:sldMk cId="629365627" sldId="258"/>
            <ac:picMk id="10" creationId="{0CD8BE73-8BA5-A9DB-05C9-DD4C24E2BB2C}"/>
          </ac:picMkLst>
        </pc:picChg>
      </pc:sldChg>
    </pc:docChg>
  </pc:docChgLst>
  <pc:docChgLst>
    <pc:chgData name="F Jacobs (CPS)" userId="474eff6e-c550-4959-b3e3-0ebc79cdf190" providerId="ADAL" clId="{5CF24380-A635-4705-B56E-9F6DD706B73F}"/>
    <pc:docChg chg="undo custSel modSld">
      <pc:chgData name="F Jacobs (CPS)" userId="474eff6e-c550-4959-b3e3-0ebc79cdf190" providerId="ADAL" clId="{5CF24380-A635-4705-B56E-9F6DD706B73F}" dt="2022-08-30T19:30:12.047" v="1258" actId="1076"/>
      <pc:docMkLst>
        <pc:docMk/>
      </pc:docMkLst>
      <pc:sldChg chg="addSp delSp modSp mod">
        <pc:chgData name="F Jacobs (CPS)" userId="474eff6e-c550-4959-b3e3-0ebc79cdf190" providerId="ADAL" clId="{5CF24380-A635-4705-B56E-9F6DD706B73F}" dt="2022-08-30T19:30:12.047" v="1258" actId="1076"/>
        <pc:sldMkLst>
          <pc:docMk/>
          <pc:sldMk cId="629365627" sldId="258"/>
        </pc:sldMkLst>
        <pc:spChg chg="mod">
          <ac:chgData name="F Jacobs (CPS)" userId="474eff6e-c550-4959-b3e3-0ebc79cdf190" providerId="ADAL" clId="{5CF24380-A635-4705-B56E-9F6DD706B73F}" dt="2022-08-30T18:34:55.727" v="1" actId="20577"/>
          <ac:spMkLst>
            <pc:docMk/>
            <pc:sldMk cId="629365627" sldId="258"/>
            <ac:spMk id="9" creationId="{28DDB7E1-C464-417A-8A76-B4C594FA962A}"/>
          </ac:spMkLst>
        </pc:spChg>
        <pc:graphicFrameChg chg="mod modGraphic">
          <ac:chgData name="F Jacobs (CPS)" userId="474eff6e-c550-4959-b3e3-0ebc79cdf190" providerId="ADAL" clId="{5CF24380-A635-4705-B56E-9F6DD706B73F}" dt="2022-08-30T19:27:47.366" v="1248" actId="20577"/>
          <ac:graphicFrameMkLst>
            <pc:docMk/>
            <pc:sldMk cId="629365627" sldId="258"/>
            <ac:graphicFrameMk id="5" creationId="{451C4AF9-AD7A-42AE-97AB-D9F096B45F07}"/>
          </ac:graphicFrameMkLst>
        </pc:graphicFrameChg>
        <pc:picChg chg="mod">
          <ac:chgData name="F Jacobs (CPS)" userId="474eff6e-c550-4959-b3e3-0ebc79cdf190" providerId="ADAL" clId="{5CF24380-A635-4705-B56E-9F6DD706B73F}" dt="2022-08-30T19:19:12.737" v="566" actId="1076"/>
          <ac:picMkLst>
            <pc:docMk/>
            <pc:sldMk cId="629365627" sldId="258"/>
            <ac:picMk id="4" creationId="{0B0E91A3-E3F3-4AAF-B08D-5A041347579E}"/>
          </ac:picMkLst>
        </pc:picChg>
        <pc:picChg chg="mod">
          <ac:chgData name="F Jacobs (CPS)" userId="474eff6e-c550-4959-b3e3-0ebc79cdf190" providerId="ADAL" clId="{5CF24380-A635-4705-B56E-9F6DD706B73F}" dt="2022-08-30T19:19:14.171" v="567" actId="1076"/>
          <ac:picMkLst>
            <pc:docMk/>
            <pc:sldMk cId="629365627" sldId="258"/>
            <ac:picMk id="7" creationId="{5117241A-E177-4566-B634-32FA61711EBB}"/>
          </ac:picMkLst>
        </pc:picChg>
        <pc:picChg chg="mod">
          <ac:chgData name="F Jacobs (CPS)" userId="474eff6e-c550-4959-b3e3-0ebc79cdf190" providerId="ADAL" clId="{5CF24380-A635-4705-B56E-9F6DD706B73F}" dt="2022-08-30T18:40:20.776" v="275" actId="1076"/>
          <ac:picMkLst>
            <pc:docMk/>
            <pc:sldMk cId="629365627" sldId="258"/>
            <ac:picMk id="8" creationId="{56BC0808-2DB7-4765-B6DD-779B5E8244A3}"/>
          </ac:picMkLst>
        </pc:picChg>
        <pc:picChg chg="del">
          <ac:chgData name="F Jacobs (CPS)" userId="474eff6e-c550-4959-b3e3-0ebc79cdf190" providerId="ADAL" clId="{5CF24380-A635-4705-B56E-9F6DD706B73F}" dt="2022-08-30T19:14:18.318" v="396" actId="478"/>
          <ac:picMkLst>
            <pc:docMk/>
            <pc:sldMk cId="629365627" sldId="258"/>
            <ac:picMk id="10" creationId="{564F253B-514B-4371-A79F-24B737B5FF6D}"/>
          </ac:picMkLst>
        </pc:picChg>
        <pc:picChg chg="del">
          <ac:chgData name="F Jacobs (CPS)" userId="474eff6e-c550-4959-b3e3-0ebc79cdf190" providerId="ADAL" clId="{5CF24380-A635-4705-B56E-9F6DD706B73F}" dt="2022-08-30T18:38:33.737" v="230" actId="478"/>
          <ac:picMkLst>
            <pc:docMk/>
            <pc:sldMk cId="629365627" sldId="258"/>
            <ac:picMk id="14" creationId="{E043F6BA-15FA-460A-ABE8-3EE261922733}"/>
          </ac:picMkLst>
        </pc:picChg>
        <pc:picChg chg="mod">
          <ac:chgData name="F Jacobs (CPS)" userId="474eff6e-c550-4959-b3e3-0ebc79cdf190" providerId="ADAL" clId="{5CF24380-A635-4705-B56E-9F6DD706B73F}" dt="2022-08-30T19:30:12.047" v="1258" actId="1076"/>
          <ac:picMkLst>
            <pc:docMk/>
            <pc:sldMk cId="629365627" sldId="258"/>
            <ac:picMk id="15" creationId="{DA3ABD87-D7E2-40E8-BB6C-DEA2520B6BAB}"/>
          </ac:picMkLst>
        </pc:picChg>
        <pc:picChg chg="add mod">
          <ac:chgData name="F Jacobs (CPS)" userId="474eff6e-c550-4959-b3e3-0ebc79cdf190" providerId="ADAL" clId="{5CF24380-A635-4705-B56E-9F6DD706B73F}" dt="2022-08-30T19:17:51.734" v="560" actId="1076"/>
          <ac:picMkLst>
            <pc:docMk/>
            <pc:sldMk cId="629365627" sldId="258"/>
            <ac:picMk id="16" creationId="{B2192626-80D7-24D2-74F9-59841CBA6683}"/>
          </ac:picMkLst>
        </pc:picChg>
        <pc:picChg chg="del">
          <ac:chgData name="F Jacobs (CPS)" userId="474eff6e-c550-4959-b3e3-0ebc79cdf190" providerId="ADAL" clId="{5CF24380-A635-4705-B56E-9F6DD706B73F}" dt="2022-08-30T19:15:16.646" v="399" actId="21"/>
          <ac:picMkLst>
            <pc:docMk/>
            <pc:sldMk cId="629365627" sldId="258"/>
            <ac:picMk id="17" creationId="{C82B6461-2949-4671-B5F4-3A9C88323A87}"/>
          </ac:picMkLst>
        </pc:picChg>
        <pc:picChg chg="del">
          <ac:chgData name="F Jacobs (CPS)" userId="474eff6e-c550-4959-b3e3-0ebc79cdf190" providerId="ADAL" clId="{5CF24380-A635-4705-B56E-9F6DD706B73F}" dt="2022-08-30T19:14:56.815" v="398" actId="21"/>
          <ac:picMkLst>
            <pc:docMk/>
            <pc:sldMk cId="629365627" sldId="258"/>
            <ac:picMk id="18" creationId="{BDEB9B9D-9EFB-4BE5-841D-226B15319D6B}"/>
          </ac:picMkLst>
        </pc:picChg>
        <pc:picChg chg="add mod">
          <ac:chgData name="F Jacobs (CPS)" userId="474eff6e-c550-4959-b3e3-0ebc79cdf190" providerId="ADAL" clId="{5CF24380-A635-4705-B56E-9F6DD706B73F}" dt="2022-08-30T19:19:46.327" v="573" actId="1076"/>
          <ac:picMkLst>
            <pc:docMk/>
            <pc:sldMk cId="629365627" sldId="258"/>
            <ac:picMk id="20" creationId="{4C482A51-319B-69A0-77D4-50300DEFBBAC}"/>
          </ac:picMkLst>
        </pc:picChg>
        <pc:picChg chg="add mod modCrop">
          <ac:chgData name="F Jacobs (CPS)" userId="474eff6e-c550-4959-b3e3-0ebc79cdf190" providerId="ADAL" clId="{5CF24380-A635-4705-B56E-9F6DD706B73F}" dt="2022-08-30T19:30:00.622" v="1257" actId="1076"/>
          <ac:picMkLst>
            <pc:docMk/>
            <pc:sldMk cId="629365627" sldId="258"/>
            <ac:picMk id="22" creationId="{461D7298-F2AF-2BBE-B5B6-BA0ED57FF3B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EFE4C-F753-4830-97D4-660EDAB9577D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C7AD3-C8A2-484E-8419-B47A75D8B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713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1B315-8462-46EC-B43E-CE9489C0C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80CF07-1C8D-472E-82C0-8F30FF994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85B3C-A0E0-4F44-A036-F57E64773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2B82-2023-44EC-8B71-8536E131738E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D1894-6307-468C-B76B-838FA344F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0450E-5F84-4B28-9F51-29BD8E822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AD59-FB99-4165-964A-D42E382EE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36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6BAB4-0FC0-430B-88DC-0C417BA3F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E0EA08-19AB-43C0-9940-F522BE204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CAE78-E0CD-49B4-AB6E-29E5D6E09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2B82-2023-44EC-8B71-8536E131738E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BCE52-07A5-453A-9CC6-EC865425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E6D6E-258A-411C-8E57-1E21B0BE9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AD59-FB99-4165-964A-D42E382EE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09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B976FD-62A7-45E6-BF8E-F518A47E31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52E942-376B-4B8F-8637-20DD90F41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51B86-B178-405A-911C-A998AA0FF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2B82-2023-44EC-8B71-8536E131738E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E9DAD-A5FE-470F-A06B-7F234840D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40E6F-DC04-4F54-AF93-8563D2F31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AD59-FB99-4165-964A-D42E382EE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90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B83D9-7A36-4C9B-8687-B85330A8F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512CC-8EC3-4CFF-B01B-3AF4D3412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8DD31-7D9B-4271-8353-4C8F92C8F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2B82-2023-44EC-8B71-8536E131738E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A09FC-E64E-4AC8-B181-CB945211D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4C9CF-36CE-4BC2-99E9-7C1A276F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AD59-FB99-4165-964A-D42E382EE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207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4E99-5BCF-4F72-8648-1CB13BF63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3EEFA-C876-4870-B29A-7E62727CC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707ED-7453-4900-8711-7493364A9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2B82-2023-44EC-8B71-8536E131738E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8C58E-2457-4695-BA72-9C0755BBC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913F0-3AAA-4E8B-9229-C3D7C3E9E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AD59-FB99-4165-964A-D42E382EE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AD203-DC2A-4051-871D-F34587300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D12F2-F9AA-40CD-90E0-601FFDF0C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3F6AC-36E8-4A90-A4F8-4FFAA48E6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9331FC-5E36-4027-9988-C5CA3E560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2B82-2023-44EC-8B71-8536E131738E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C5997-0B84-4AC5-8AC0-2A0A52571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EA81B-C402-40AA-9E26-064A2E05A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AD59-FB99-4165-964A-D42E382EE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93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4E85C-3B7E-437A-BFC0-465A2B816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753A3-B4FB-4EBF-ACD4-30B982DE9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629215-5082-4D8F-BF2C-CE20D3C08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40B76E-9E31-4E56-A818-2CD32DB855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C2E5BA-3B65-4823-A6D3-1E7993DE6E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364F55-DD99-417F-BB5B-59FFCE7B6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2B82-2023-44EC-8B71-8536E131738E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29DF8D-A5EB-47F8-91E6-408426DF4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E53EE0-3006-41A0-83F6-8D265970B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AD59-FB99-4165-964A-D42E382EE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16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60218-2304-46A8-8CC9-46DFA965B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3EA4A3-D152-4D9F-A2F4-13FA9BAE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2B82-2023-44EC-8B71-8536E131738E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545198-FC73-4492-AB8D-DBAF3CAAC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82B4C-5EE3-4165-80C2-BF81C8F6C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AD59-FB99-4165-964A-D42E382EE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12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0FFD8C-9A61-4122-861E-5D95935BF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2B82-2023-44EC-8B71-8536E131738E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BEDB8-1658-43D3-B2CD-1CBBC0BD5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0B80C-6CC7-4114-86A9-3BF8A0B6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AD59-FB99-4165-964A-D42E382EE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65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A894D-FFC4-4D84-926F-679B5B706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360CE-6D28-4D81-B6C0-904022EC8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7382D9-06C6-46AF-9BFE-18D229185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18D39E-F588-4CE6-8645-BD5FF0058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2B82-2023-44EC-8B71-8536E131738E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8E3D5-89AC-4F2D-9534-23522C190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798381-E49E-4A11-B683-9E1FF91B6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AD59-FB99-4165-964A-D42E382EE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35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5249A-EB33-4E8D-8E1D-706325F56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7B6CCC-0490-43F2-8EAF-719453A8BD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6E5CE-C445-49FF-B196-CA083261F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01E010-0797-477E-8408-8D52B357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2B82-2023-44EC-8B71-8536E131738E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21776-D043-415D-A60A-0A42420B8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14B1D-491B-42EF-AEB0-98015831A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AD59-FB99-4165-964A-D42E382EE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87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5CF602-24DA-44B4-929F-D4686BBBE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8827E-A658-48A7-8578-B64B6E010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185A9-9FB7-4434-9362-9C3D38868D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42B82-2023-44EC-8B71-8536E131738E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7580F-3639-429F-97DE-7CBB50F9A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F77F4-8904-4A43-858C-1A8F8CAD5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FAD59-FB99-4165-964A-D42E382EE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43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ocs-internal-guid-42b0b4ab-7fff-7ac6-abe0-6aa944e699ba" descr="https://lh4.googleusercontent.com/TuyyjbirDKmJLodyDA2CeTh5dwkE_bFpLRHkd6OUcDaghF0X7c5_9amuuB-CxMJGNOpxVh1HzE2HCTtcZHQI9InsOEsBxPaOpBPSvxSabQUnsIpQdAOPw7uVvIHNc-yVCsTejmAJc7sZD2nbdw">
            <a:extLst>
              <a:ext uri="{FF2B5EF4-FFF2-40B4-BE49-F238E27FC236}">
                <a16:creationId xmlns:a16="http://schemas.microsoft.com/office/drawing/2014/main" id="{9B3EA99E-09C4-42C3-A03E-38C829D3FB0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476" y="0"/>
            <a:ext cx="2950589" cy="12254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1C4AF9-AD7A-42AE-97AB-D9F096B45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179223"/>
              </p:ext>
            </p:extLst>
          </p:nvPr>
        </p:nvGraphicFramePr>
        <p:xfrm>
          <a:off x="301261" y="1604532"/>
          <a:ext cx="11481654" cy="507672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784964">
                  <a:extLst>
                    <a:ext uri="{9D8B030D-6E8A-4147-A177-3AD203B41FA5}">
                      <a16:colId xmlns:a16="http://schemas.microsoft.com/office/drawing/2014/main" val="1235801372"/>
                    </a:ext>
                  </a:extLst>
                </a:gridCol>
                <a:gridCol w="3851094">
                  <a:extLst>
                    <a:ext uri="{9D8B030D-6E8A-4147-A177-3AD203B41FA5}">
                      <a16:colId xmlns:a16="http://schemas.microsoft.com/office/drawing/2014/main" val="77162372"/>
                    </a:ext>
                  </a:extLst>
                </a:gridCol>
                <a:gridCol w="3845596">
                  <a:extLst>
                    <a:ext uri="{9D8B030D-6E8A-4147-A177-3AD203B41FA5}">
                      <a16:colId xmlns:a16="http://schemas.microsoft.com/office/drawing/2014/main" val="1986285380"/>
                    </a:ext>
                  </a:extLst>
                </a:gridCol>
              </a:tblGrid>
              <a:tr h="1331879">
                <a:tc>
                  <a:txBody>
                    <a:bodyPr/>
                    <a:lstStyle/>
                    <a:p>
                      <a:r>
                        <a:rPr lang="en-GB" sz="1600" b="0" dirty="0"/>
                        <a:t>Draw or paint a Canal</a:t>
                      </a:r>
                    </a:p>
                    <a:p>
                      <a:r>
                        <a:rPr lang="en-GB" sz="1600" b="0" dirty="0"/>
                        <a:t> boat scene. </a:t>
                      </a:r>
                    </a:p>
                    <a:p>
                      <a:r>
                        <a:rPr lang="en-GB" sz="1600" b="0" dirty="0"/>
                        <a:t>Compare a canal in </a:t>
                      </a:r>
                    </a:p>
                    <a:p>
                      <a:r>
                        <a:rPr lang="en-GB" sz="1600" b="0" dirty="0"/>
                        <a:t>Northamptonshire </a:t>
                      </a:r>
                    </a:p>
                    <a:p>
                      <a:r>
                        <a:rPr lang="en-GB" sz="1600" b="0" dirty="0"/>
                        <a:t>with one in another </a:t>
                      </a:r>
                    </a:p>
                    <a:p>
                      <a:r>
                        <a:rPr lang="en-GB" sz="1600" b="0" dirty="0"/>
                        <a:t>country.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Research two European countries.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Compare 3 things that the countries are proposing on doing to improve the environment.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Which one do you think is doing the most?</a:t>
                      </a:r>
                    </a:p>
                    <a:p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/>
                        <a:t>Round the following numbers to the nearest ten:</a:t>
                      </a:r>
                    </a:p>
                    <a:p>
                      <a:r>
                        <a:rPr lang="en-GB" sz="1600" b="0" dirty="0"/>
                        <a:t>17                   81                     124</a:t>
                      </a:r>
                    </a:p>
                    <a:p>
                      <a:r>
                        <a:rPr lang="en-GB" sz="1600" b="0" dirty="0"/>
                        <a:t>13                   55                     131</a:t>
                      </a:r>
                    </a:p>
                    <a:p>
                      <a:r>
                        <a:rPr lang="en-GB" sz="1600" b="0" dirty="0"/>
                        <a:t>52                   99                     515</a:t>
                      </a:r>
                    </a:p>
                    <a:p>
                      <a:r>
                        <a:rPr lang="en-GB" sz="1600" b="0" dirty="0"/>
                        <a:t>76                 107                     704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938955"/>
                  </a:ext>
                </a:extLst>
              </a:tr>
              <a:tr h="1771128">
                <a:tc>
                  <a:txBody>
                    <a:bodyPr/>
                    <a:lstStyle/>
                    <a:p>
                      <a:r>
                        <a:rPr lang="en-GB" sz="1600" b="1" dirty="0"/>
                        <a:t>                                     Write your age in </a:t>
                      </a:r>
                    </a:p>
                    <a:p>
                      <a:r>
                        <a:rPr lang="en-GB" sz="1600" b="1" dirty="0"/>
                        <a:t>                                     Roman numerals.   </a:t>
                      </a:r>
                    </a:p>
                    <a:p>
                      <a:r>
                        <a:rPr lang="en-GB" sz="1600" b="1" dirty="0"/>
                        <a:t>                                     Now, using Roman</a:t>
                      </a:r>
                    </a:p>
                    <a:p>
                      <a:r>
                        <a:rPr lang="en-GB" sz="1600" b="1" dirty="0"/>
                        <a:t>                                     numerals, can you</a:t>
                      </a:r>
                    </a:p>
                    <a:p>
                      <a:r>
                        <a:rPr lang="en-GB" sz="1600" b="1" dirty="0"/>
                        <a:t>                                     write the age of other</a:t>
                      </a:r>
                    </a:p>
                    <a:p>
                      <a:r>
                        <a:rPr lang="en-GB" sz="1600" b="1" dirty="0"/>
                        <a:t>                                     family members?</a:t>
                      </a:r>
                    </a:p>
                    <a:p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Research the Emperor penguin and how climate change has affected its</a:t>
                      </a:r>
                    </a:p>
                    <a:p>
                      <a:r>
                        <a:rPr lang="en-GB" sz="1600" dirty="0"/>
                        <a:t>habitat and </a:t>
                      </a:r>
                    </a:p>
                    <a:p>
                      <a:r>
                        <a:rPr lang="en-GB" sz="1600" dirty="0"/>
                        <a:t>breeding.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baseline="0" dirty="0"/>
                        <a:t>Name a species affected by climate change.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baseline="0" dirty="0"/>
                        <a:t>Describe its habitat and why it is affected.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707247"/>
                  </a:ext>
                </a:extLst>
              </a:tr>
              <a:tr h="1723924">
                <a:tc>
                  <a:txBody>
                    <a:bodyPr/>
                    <a:lstStyle/>
                    <a:p>
                      <a:r>
                        <a:rPr lang="en-GB" sz="1400" dirty="0"/>
                        <a:t>Can you write a sentence using the homophones correctly:</a:t>
                      </a:r>
                    </a:p>
                    <a:p>
                      <a:r>
                        <a:rPr lang="en-GB" sz="1400" dirty="0"/>
                        <a:t>Aloud / allowed</a:t>
                      </a:r>
                    </a:p>
                    <a:p>
                      <a:r>
                        <a:rPr lang="en-GB" sz="1400" dirty="0"/>
                        <a:t>Bear /bare </a:t>
                      </a:r>
                    </a:p>
                    <a:p>
                      <a:r>
                        <a:rPr lang="en-GB" sz="1400" dirty="0"/>
                        <a:t>Hear /here</a:t>
                      </a:r>
                    </a:p>
                    <a:p>
                      <a:r>
                        <a:rPr lang="en-GB" sz="1400" dirty="0"/>
                        <a:t>Whole / hole</a:t>
                      </a:r>
                    </a:p>
                    <a:p>
                      <a:r>
                        <a:rPr lang="en-GB" sz="1400" dirty="0"/>
                        <a:t>Sea / see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Write down your times table facts for: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600" dirty="0"/>
                        <a:t>Twos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600" dirty="0"/>
                        <a:t>Fours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600" dirty="0"/>
                        <a:t>Eights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600" dirty="0"/>
                        <a:t>Do you notice any patterns to help you remember these times tables?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u="none" dirty="0"/>
                        <a:t>Create a poster giving information about the Hindu religion – include words and symbols that are important to Hindus.</a:t>
                      </a:r>
                    </a:p>
                    <a:p>
                      <a:endParaRPr lang="en-GB" sz="16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66361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C5F1BB1-9B4B-4F66-ADFC-84F7772B8A26}"/>
              </a:ext>
            </a:extLst>
          </p:cNvPr>
          <p:cNvSpPr txBox="1"/>
          <p:nvPr/>
        </p:nvSpPr>
        <p:spPr>
          <a:xfrm>
            <a:off x="7918516" y="1253764"/>
            <a:ext cx="314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DDB7E1-C464-417A-8A76-B4C594FA962A}"/>
              </a:ext>
            </a:extLst>
          </p:cNvPr>
          <p:cNvSpPr txBox="1"/>
          <p:nvPr/>
        </p:nvSpPr>
        <p:spPr>
          <a:xfrm>
            <a:off x="3514726" y="301729"/>
            <a:ext cx="4991100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Welcome to Year 4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Autumn Term 1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Climate Change &amp; Transport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892" t="22306" r="4701" b="4753"/>
          <a:stretch/>
        </p:blipFill>
        <p:spPr>
          <a:xfrm>
            <a:off x="332827" y="296533"/>
            <a:ext cx="2841447" cy="11642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BC0808-2DB7-4765-B6DD-779B5E824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046" y="1855138"/>
            <a:ext cx="1682456" cy="1128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B6F3D2-5C5A-45BB-BF6E-AF80C95DFE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6274" y="4022759"/>
            <a:ext cx="1323975" cy="8778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CB3ACB-1F77-4641-9D39-7BF982B0BE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9862" y="3822460"/>
            <a:ext cx="1014413" cy="1014413"/>
          </a:xfrm>
          <a:prstGeom prst="rect">
            <a:avLst/>
          </a:prstGeom>
        </p:spPr>
      </p:pic>
      <p:pic>
        <p:nvPicPr>
          <p:cNvPr id="22" name="Picture 21" descr="A picture containing crossword puzzle&#10;&#10;Description automatically generated">
            <a:extLst>
              <a:ext uri="{FF2B5EF4-FFF2-40B4-BE49-F238E27FC236}">
                <a16:creationId xmlns:a16="http://schemas.microsoft.com/office/drawing/2014/main" id="{461D7298-F2AF-2BBE-B5B6-BA0ED57FF3B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0465"/>
          <a:stretch/>
        </p:blipFill>
        <p:spPr>
          <a:xfrm>
            <a:off x="473366" y="3276440"/>
            <a:ext cx="1175495" cy="1602454"/>
          </a:xfrm>
          <a:prstGeom prst="rect">
            <a:avLst/>
          </a:prstGeom>
        </p:spPr>
      </p:pic>
      <p:pic>
        <p:nvPicPr>
          <p:cNvPr id="12" name="Picture 11" descr="A penguin and baby penguin in the snow&#10;&#10;Description automatically generated">
            <a:extLst>
              <a:ext uri="{FF2B5EF4-FFF2-40B4-BE49-F238E27FC236}">
                <a16:creationId xmlns:a16="http://schemas.microsoft.com/office/drawing/2014/main" id="{96FFB7B3-12CD-BD75-25AD-DE297C0A1B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8292" y="3758723"/>
            <a:ext cx="1715954" cy="1141889"/>
          </a:xfrm>
          <a:prstGeom prst="rect">
            <a:avLst/>
          </a:prstGeom>
        </p:spPr>
      </p:pic>
      <p:pic>
        <p:nvPicPr>
          <p:cNvPr id="7" name="Picture 6" descr="A red symbol with a white background&#10;&#10;Description automatically generated">
            <a:extLst>
              <a:ext uri="{FF2B5EF4-FFF2-40B4-BE49-F238E27FC236}">
                <a16:creationId xmlns:a16="http://schemas.microsoft.com/office/drawing/2014/main" id="{C3447BDA-0E12-1242-6A2D-C917247A0D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43125" y="5765243"/>
            <a:ext cx="754247" cy="77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65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213</Words>
  <Application>Microsoft Office PowerPoint</Application>
  <PresentationFormat>Widescreen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Bookman Old Style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Jacobs</dc:creator>
  <cp:lastModifiedBy>F Jacobs (CPS)</cp:lastModifiedBy>
  <cp:revision>41</cp:revision>
  <cp:lastPrinted>2019-04-23T12:35:20Z</cp:lastPrinted>
  <dcterms:created xsi:type="dcterms:W3CDTF">2018-08-07T15:57:07Z</dcterms:created>
  <dcterms:modified xsi:type="dcterms:W3CDTF">2024-09-05T15:06:43Z</dcterms:modified>
</cp:coreProperties>
</file>