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62" r:id="rId9"/>
    <p:sldId id="263" r:id="rId10"/>
    <p:sldId id="276" r:id="rId11"/>
    <p:sldId id="277" r:id="rId12"/>
    <p:sldId id="264" r:id="rId13"/>
    <p:sldId id="265" r:id="rId14"/>
    <p:sldId id="266" r:id="rId15"/>
    <p:sldId id="267" r:id="rId16"/>
    <p:sldId id="268" r:id="rId17"/>
    <p:sldId id="278" r:id="rId18"/>
    <p:sldId id="269" r:id="rId19"/>
    <p:sldId id="270" r:id="rId20"/>
    <p:sldId id="271" r:id="rId21"/>
    <p:sldId id="272"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A5E0C-06D5-483D-B723-81DBA4B9FC62}" v="8" dt="2024-08-22T11:40:22.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Sartain (CPS)" userId="e01b6659-f7ad-45dc-93ff-a7671e1805d5" providerId="ADAL" clId="{0F0A5E0C-06D5-483D-B723-81DBA4B9FC62}"/>
    <pc:docChg chg="undo custSel addSld delSld modSld">
      <pc:chgData name="N Sartain (CPS)" userId="e01b6659-f7ad-45dc-93ff-a7671e1805d5" providerId="ADAL" clId="{0F0A5E0C-06D5-483D-B723-81DBA4B9FC62}" dt="2024-08-22T11:47:12.439" v="1094" actId="20577"/>
      <pc:docMkLst>
        <pc:docMk/>
      </pc:docMkLst>
      <pc:sldChg chg="modSp mod">
        <pc:chgData name="N Sartain (CPS)" userId="e01b6659-f7ad-45dc-93ff-a7671e1805d5" providerId="ADAL" clId="{0F0A5E0C-06D5-483D-B723-81DBA4B9FC62}" dt="2024-08-22T11:34:17.375" v="18" actId="20577"/>
        <pc:sldMkLst>
          <pc:docMk/>
          <pc:sldMk cId="2117799234" sldId="257"/>
        </pc:sldMkLst>
        <pc:spChg chg="mod">
          <ac:chgData name="N Sartain (CPS)" userId="e01b6659-f7ad-45dc-93ff-a7671e1805d5" providerId="ADAL" clId="{0F0A5E0C-06D5-483D-B723-81DBA4B9FC62}" dt="2024-08-22T11:34:17.375" v="18" actId="20577"/>
          <ac:spMkLst>
            <pc:docMk/>
            <pc:sldMk cId="2117799234" sldId="257"/>
            <ac:spMk id="3" creationId="{BEB5A29B-4943-DE38-FCE2-83E04CD4CC28}"/>
          </ac:spMkLst>
        </pc:spChg>
      </pc:sldChg>
      <pc:sldChg chg="modSp mod">
        <pc:chgData name="N Sartain (CPS)" userId="e01b6659-f7ad-45dc-93ff-a7671e1805d5" providerId="ADAL" clId="{0F0A5E0C-06D5-483D-B723-81DBA4B9FC62}" dt="2024-08-22T11:34:38.622" v="21" actId="20577"/>
        <pc:sldMkLst>
          <pc:docMk/>
          <pc:sldMk cId="1571476569" sldId="258"/>
        </pc:sldMkLst>
        <pc:spChg chg="mod">
          <ac:chgData name="N Sartain (CPS)" userId="e01b6659-f7ad-45dc-93ff-a7671e1805d5" providerId="ADAL" clId="{0F0A5E0C-06D5-483D-B723-81DBA4B9FC62}" dt="2024-08-22T11:34:38.622" v="21" actId="20577"/>
          <ac:spMkLst>
            <pc:docMk/>
            <pc:sldMk cId="1571476569" sldId="258"/>
            <ac:spMk id="3" creationId="{925EB64D-7D85-A57D-DCF4-98C8F8EB9BFC}"/>
          </ac:spMkLst>
        </pc:spChg>
      </pc:sldChg>
      <pc:sldChg chg="modSp mod">
        <pc:chgData name="N Sartain (CPS)" userId="e01b6659-f7ad-45dc-93ff-a7671e1805d5" providerId="ADAL" clId="{0F0A5E0C-06D5-483D-B723-81DBA4B9FC62}" dt="2024-08-22T11:41:50.671" v="720" actId="20577"/>
        <pc:sldMkLst>
          <pc:docMk/>
          <pc:sldMk cId="2502429296" sldId="264"/>
        </pc:sldMkLst>
        <pc:spChg chg="mod">
          <ac:chgData name="N Sartain (CPS)" userId="e01b6659-f7ad-45dc-93ff-a7671e1805d5" providerId="ADAL" clId="{0F0A5E0C-06D5-483D-B723-81DBA4B9FC62}" dt="2024-08-22T11:41:50.671" v="720" actId="20577"/>
          <ac:spMkLst>
            <pc:docMk/>
            <pc:sldMk cId="2502429296" sldId="264"/>
            <ac:spMk id="3" creationId="{6EC90F88-944F-54AD-22E9-2AE271DA03F2}"/>
          </ac:spMkLst>
        </pc:spChg>
      </pc:sldChg>
      <pc:sldChg chg="modSp mod">
        <pc:chgData name="N Sartain (CPS)" userId="e01b6659-f7ad-45dc-93ff-a7671e1805d5" providerId="ADAL" clId="{0F0A5E0C-06D5-483D-B723-81DBA4B9FC62}" dt="2024-08-22T11:42:47.989" v="821" actId="20577"/>
        <pc:sldMkLst>
          <pc:docMk/>
          <pc:sldMk cId="2780552702" sldId="265"/>
        </pc:sldMkLst>
        <pc:spChg chg="mod">
          <ac:chgData name="N Sartain (CPS)" userId="e01b6659-f7ad-45dc-93ff-a7671e1805d5" providerId="ADAL" clId="{0F0A5E0C-06D5-483D-B723-81DBA4B9FC62}" dt="2024-08-22T11:42:47.989" v="821" actId="20577"/>
          <ac:spMkLst>
            <pc:docMk/>
            <pc:sldMk cId="2780552702" sldId="265"/>
            <ac:spMk id="3" creationId="{A9907650-1E0F-8D00-6A6A-1D78F47A8F3B}"/>
          </ac:spMkLst>
        </pc:spChg>
      </pc:sldChg>
      <pc:sldChg chg="modSp mod">
        <pc:chgData name="N Sartain (CPS)" userId="e01b6659-f7ad-45dc-93ff-a7671e1805d5" providerId="ADAL" clId="{0F0A5E0C-06D5-483D-B723-81DBA4B9FC62}" dt="2024-08-22T11:43:21.152" v="830" actId="20577"/>
        <pc:sldMkLst>
          <pc:docMk/>
          <pc:sldMk cId="3176676258" sldId="266"/>
        </pc:sldMkLst>
        <pc:spChg chg="mod">
          <ac:chgData name="N Sartain (CPS)" userId="e01b6659-f7ad-45dc-93ff-a7671e1805d5" providerId="ADAL" clId="{0F0A5E0C-06D5-483D-B723-81DBA4B9FC62}" dt="2024-08-22T11:43:21.152" v="830" actId="20577"/>
          <ac:spMkLst>
            <pc:docMk/>
            <pc:sldMk cId="3176676258" sldId="266"/>
            <ac:spMk id="21" creationId="{C7505905-EA9A-4B02-BD5C-AD3F44FA53A3}"/>
          </ac:spMkLst>
        </pc:spChg>
      </pc:sldChg>
      <pc:sldChg chg="modSp mod">
        <pc:chgData name="N Sartain (CPS)" userId="e01b6659-f7ad-45dc-93ff-a7671e1805d5" providerId="ADAL" clId="{0F0A5E0C-06D5-483D-B723-81DBA4B9FC62}" dt="2024-08-22T11:44:32.885" v="1002" actId="20577"/>
        <pc:sldMkLst>
          <pc:docMk/>
          <pc:sldMk cId="3607066837" sldId="267"/>
        </pc:sldMkLst>
        <pc:spChg chg="mod">
          <ac:chgData name="N Sartain (CPS)" userId="e01b6659-f7ad-45dc-93ff-a7671e1805d5" providerId="ADAL" clId="{0F0A5E0C-06D5-483D-B723-81DBA4B9FC62}" dt="2024-08-22T11:44:32.885" v="1002" actId="20577"/>
          <ac:spMkLst>
            <pc:docMk/>
            <pc:sldMk cId="3607066837" sldId="267"/>
            <ac:spMk id="3" creationId="{32C6ACCE-4059-02D4-0BF8-2B6808CB390F}"/>
          </ac:spMkLst>
        </pc:spChg>
      </pc:sldChg>
      <pc:sldChg chg="modSp mod">
        <pc:chgData name="N Sartain (CPS)" userId="e01b6659-f7ad-45dc-93ff-a7671e1805d5" providerId="ADAL" clId="{0F0A5E0C-06D5-483D-B723-81DBA4B9FC62}" dt="2024-08-22T11:44:53.785" v="1034" actId="20577"/>
        <pc:sldMkLst>
          <pc:docMk/>
          <pc:sldMk cId="1088362138" sldId="268"/>
        </pc:sldMkLst>
        <pc:spChg chg="mod">
          <ac:chgData name="N Sartain (CPS)" userId="e01b6659-f7ad-45dc-93ff-a7671e1805d5" providerId="ADAL" clId="{0F0A5E0C-06D5-483D-B723-81DBA4B9FC62}" dt="2024-08-22T11:44:53.785" v="1034" actId="20577"/>
          <ac:spMkLst>
            <pc:docMk/>
            <pc:sldMk cId="1088362138" sldId="268"/>
            <ac:spMk id="3" creationId="{1A6165A9-B19C-2C50-051C-0F500F1DE2D5}"/>
          </ac:spMkLst>
        </pc:spChg>
      </pc:sldChg>
      <pc:sldChg chg="modSp mod">
        <pc:chgData name="N Sartain (CPS)" userId="e01b6659-f7ad-45dc-93ff-a7671e1805d5" providerId="ADAL" clId="{0F0A5E0C-06D5-483D-B723-81DBA4B9FC62}" dt="2024-08-22T11:47:12.439" v="1094" actId="20577"/>
        <pc:sldMkLst>
          <pc:docMk/>
          <pc:sldMk cId="3372050950" sldId="273"/>
        </pc:sldMkLst>
        <pc:spChg chg="mod">
          <ac:chgData name="N Sartain (CPS)" userId="e01b6659-f7ad-45dc-93ff-a7671e1805d5" providerId="ADAL" clId="{0F0A5E0C-06D5-483D-B723-81DBA4B9FC62}" dt="2024-08-22T11:47:12.439" v="1094" actId="20577"/>
          <ac:spMkLst>
            <pc:docMk/>
            <pc:sldMk cId="3372050950" sldId="273"/>
            <ac:spMk id="3" creationId="{23FF84DC-EAC1-EEC0-509B-0DE5CEB9405F}"/>
          </ac:spMkLst>
        </pc:spChg>
      </pc:sldChg>
      <pc:sldChg chg="modSp mod">
        <pc:chgData name="N Sartain (CPS)" userId="e01b6659-f7ad-45dc-93ff-a7671e1805d5" providerId="ADAL" clId="{0F0A5E0C-06D5-483D-B723-81DBA4B9FC62}" dt="2024-08-22T11:41:15.829" v="719" actId="20577"/>
        <pc:sldMkLst>
          <pc:docMk/>
          <pc:sldMk cId="1512371753" sldId="277"/>
        </pc:sldMkLst>
        <pc:spChg chg="mod">
          <ac:chgData name="N Sartain (CPS)" userId="e01b6659-f7ad-45dc-93ff-a7671e1805d5" providerId="ADAL" clId="{0F0A5E0C-06D5-483D-B723-81DBA4B9FC62}" dt="2024-08-22T11:41:15.829" v="719" actId="20577"/>
          <ac:spMkLst>
            <pc:docMk/>
            <pc:sldMk cId="1512371753" sldId="277"/>
            <ac:spMk id="3" creationId="{F025D879-3006-4CDD-4233-2C6510DEBCAC}"/>
          </ac:spMkLst>
        </pc:spChg>
      </pc:sldChg>
      <pc:sldChg chg="modSp mod">
        <pc:chgData name="N Sartain (CPS)" userId="e01b6659-f7ad-45dc-93ff-a7671e1805d5" providerId="ADAL" clId="{0F0A5E0C-06D5-483D-B723-81DBA4B9FC62}" dt="2024-08-22T11:45:49.364" v="1047" actId="6549"/>
        <pc:sldMkLst>
          <pc:docMk/>
          <pc:sldMk cId="1405081253" sldId="278"/>
        </pc:sldMkLst>
        <pc:spChg chg="mod">
          <ac:chgData name="N Sartain (CPS)" userId="e01b6659-f7ad-45dc-93ff-a7671e1805d5" providerId="ADAL" clId="{0F0A5E0C-06D5-483D-B723-81DBA4B9FC62}" dt="2024-08-22T11:45:49.364" v="1047" actId="6549"/>
          <ac:spMkLst>
            <pc:docMk/>
            <pc:sldMk cId="1405081253" sldId="278"/>
            <ac:spMk id="3" creationId="{59D5D660-F5DC-B5F4-8EAA-D119DDF0CB69}"/>
          </ac:spMkLst>
        </pc:spChg>
      </pc:sldChg>
      <pc:sldChg chg="new del">
        <pc:chgData name="N Sartain (CPS)" userId="e01b6659-f7ad-45dc-93ff-a7671e1805d5" providerId="ADAL" clId="{0F0A5E0C-06D5-483D-B723-81DBA4B9FC62}" dt="2024-08-22T11:35:39.002" v="24" actId="47"/>
        <pc:sldMkLst>
          <pc:docMk/>
          <pc:sldMk cId="3789696848" sldId="279"/>
        </pc:sldMkLst>
      </pc:sldChg>
      <pc:sldChg chg="addSp delSp modSp add mod">
        <pc:chgData name="N Sartain (CPS)" userId="e01b6659-f7ad-45dc-93ff-a7671e1805d5" providerId="ADAL" clId="{0F0A5E0C-06D5-483D-B723-81DBA4B9FC62}" dt="2024-08-22T11:40:22.711" v="718" actId="1076"/>
        <pc:sldMkLst>
          <pc:docMk/>
          <pc:sldMk cId="484031812" sldId="280"/>
        </pc:sldMkLst>
        <pc:spChg chg="mod">
          <ac:chgData name="N Sartain (CPS)" userId="e01b6659-f7ad-45dc-93ff-a7671e1805d5" providerId="ADAL" clId="{0F0A5E0C-06D5-483D-B723-81DBA4B9FC62}" dt="2024-08-22T11:35:44.227" v="33" actId="20577"/>
          <ac:spMkLst>
            <pc:docMk/>
            <pc:sldMk cId="484031812" sldId="280"/>
            <ac:spMk id="2" creationId="{2BAEDD8D-0692-CC20-B63C-1475B846850E}"/>
          </ac:spMkLst>
        </pc:spChg>
        <pc:spChg chg="mod">
          <ac:chgData name="N Sartain (CPS)" userId="e01b6659-f7ad-45dc-93ff-a7671e1805d5" providerId="ADAL" clId="{0F0A5E0C-06D5-483D-B723-81DBA4B9FC62}" dt="2024-08-22T11:39:11.240" v="709" actId="20577"/>
          <ac:spMkLst>
            <pc:docMk/>
            <pc:sldMk cId="484031812" sldId="280"/>
            <ac:spMk id="3" creationId="{11BBC371-B438-71D9-AA7E-D7AA04433289}"/>
          </ac:spMkLst>
        </pc:spChg>
        <pc:picChg chg="del">
          <ac:chgData name="N Sartain (CPS)" userId="e01b6659-f7ad-45dc-93ff-a7671e1805d5" providerId="ADAL" clId="{0F0A5E0C-06D5-483D-B723-81DBA4B9FC62}" dt="2024-08-22T11:39:13.745" v="710" actId="478"/>
          <ac:picMkLst>
            <pc:docMk/>
            <pc:sldMk cId="484031812" sldId="280"/>
            <ac:picMk id="4" creationId="{C6C24B11-DF10-72B7-00E2-7E2F1EB028B9}"/>
          </ac:picMkLst>
        </pc:picChg>
        <pc:picChg chg="add mod">
          <ac:chgData name="N Sartain (CPS)" userId="e01b6659-f7ad-45dc-93ff-a7671e1805d5" providerId="ADAL" clId="{0F0A5E0C-06D5-483D-B723-81DBA4B9FC62}" dt="2024-08-22T11:40:22.711" v="718" actId="1076"/>
          <ac:picMkLst>
            <pc:docMk/>
            <pc:sldMk cId="484031812" sldId="280"/>
            <ac:picMk id="1026" creationId="{7BDEB433-1667-CFA9-0F94-389D961B4137}"/>
          </ac:picMkLst>
        </pc:picChg>
      </pc:sldChg>
    </pc:docChg>
  </pc:docChgLst>
  <pc:docChgLst>
    <pc:chgData name="N Sartain (CPS)" userId="e01b6659-f7ad-45dc-93ff-a7671e1805d5" providerId="ADAL" clId="{B8462293-3FA4-4A3C-A121-DB390F44E305}"/>
    <pc:docChg chg="custSel addSld modSld modMainMaster">
      <pc:chgData name="N Sartain (CPS)" userId="e01b6659-f7ad-45dc-93ff-a7671e1805d5" providerId="ADAL" clId="{B8462293-3FA4-4A3C-A121-DB390F44E305}" dt="2023-07-03T15:34:42.481" v="1845" actId="20577"/>
      <pc:docMkLst>
        <pc:docMk/>
      </pc:docMkLst>
      <pc:sldChg chg="delSp modSp mod modTransition">
        <pc:chgData name="N Sartain (CPS)" userId="e01b6659-f7ad-45dc-93ff-a7671e1805d5" providerId="ADAL" clId="{B8462293-3FA4-4A3C-A121-DB390F44E305}" dt="2023-06-30T15:32:03.717" v="5" actId="20577"/>
        <pc:sldMkLst>
          <pc:docMk/>
          <pc:sldMk cId="2252962970" sldId="256"/>
        </pc:sldMkLst>
        <pc:spChg chg="mod">
          <ac:chgData name="N Sartain (CPS)" userId="e01b6659-f7ad-45dc-93ff-a7671e1805d5" providerId="ADAL" clId="{B8462293-3FA4-4A3C-A121-DB390F44E305}" dt="2023-06-30T15:32:03.717" v="5" actId="20577"/>
          <ac:spMkLst>
            <pc:docMk/>
            <pc:sldMk cId="2252962970" sldId="256"/>
            <ac:spMk id="3" creationId="{7014E5BC-2A26-9350-4C33-6A0240BC8CAB}"/>
          </ac:spMkLst>
        </pc:spChg>
        <pc:spChg chg="del">
          <ac:chgData name="N Sartain (CPS)" userId="e01b6659-f7ad-45dc-93ff-a7671e1805d5" providerId="ADAL" clId="{B8462293-3FA4-4A3C-A121-DB390F44E305}" dt="2023-06-27T15:58:03.288" v="2" actId="478"/>
          <ac:spMkLst>
            <pc:docMk/>
            <pc:sldMk cId="2252962970" sldId="256"/>
            <ac:spMk id="4" creationId="{26DCB542-ABF2-192A-165C-5EA45A3D7CD1}"/>
          </ac:spMkLst>
        </pc:spChg>
      </pc:sldChg>
      <pc:sldChg chg="modSp mod modTransition">
        <pc:chgData name="N Sartain (CPS)" userId="e01b6659-f7ad-45dc-93ff-a7671e1805d5" providerId="ADAL" clId="{B8462293-3FA4-4A3C-A121-DB390F44E305}" dt="2023-06-30T15:32:32.662" v="47" actId="5793"/>
        <pc:sldMkLst>
          <pc:docMk/>
          <pc:sldMk cId="2117799234" sldId="257"/>
        </pc:sldMkLst>
        <pc:spChg chg="mod">
          <ac:chgData name="N Sartain (CPS)" userId="e01b6659-f7ad-45dc-93ff-a7671e1805d5" providerId="ADAL" clId="{B8462293-3FA4-4A3C-A121-DB390F44E305}" dt="2023-06-30T15:32:32.662" v="47" actId="5793"/>
          <ac:spMkLst>
            <pc:docMk/>
            <pc:sldMk cId="2117799234" sldId="257"/>
            <ac:spMk id="3" creationId="{BEB5A29B-4943-DE38-FCE2-83E04CD4CC28}"/>
          </ac:spMkLst>
        </pc:spChg>
      </pc:sldChg>
      <pc:sldChg chg="modTransition">
        <pc:chgData name="N Sartain (CPS)" userId="e01b6659-f7ad-45dc-93ff-a7671e1805d5" providerId="ADAL" clId="{B8462293-3FA4-4A3C-A121-DB390F44E305}" dt="2023-06-27T15:57:07.572" v="1"/>
        <pc:sldMkLst>
          <pc:docMk/>
          <pc:sldMk cId="1571476569" sldId="258"/>
        </pc:sldMkLst>
      </pc:sldChg>
      <pc:sldChg chg="modTransition">
        <pc:chgData name="N Sartain (CPS)" userId="e01b6659-f7ad-45dc-93ff-a7671e1805d5" providerId="ADAL" clId="{B8462293-3FA4-4A3C-A121-DB390F44E305}" dt="2023-06-27T15:57:07.572" v="1"/>
        <pc:sldMkLst>
          <pc:docMk/>
          <pc:sldMk cId="2314523732" sldId="259"/>
        </pc:sldMkLst>
      </pc:sldChg>
      <pc:sldChg chg="modTransition">
        <pc:chgData name="N Sartain (CPS)" userId="e01b6659-f7ad-45dc-93ff-a7671e1805d5" providerId="ADAL" clId="{B8462293-3FA4-4A3C-A121-DB390F44E305}" dt="2023-06-27T15:57:07.572" v="1"/>
        <pc:sldMkLst>
          <pc:docMk/>
          <pc:sldMk cId="840055259" sldId="260"/>
        </pc:sldMkLst>
      </pc:sldChg>
      <pc:sldChg chg="addSp delSp modSp mod modTransition">
        <pc:chgData name="N Sartain (CPS)" userId="e01b6659-f7ad-45dc-93ff-a7671e1805d5" providerId="ADAL" clId="{B8462293-3FA4-4A3C-A121-DB390F44E305}" dt="2023-06-30T15:43:02.260" v="1008" actId="26606"/>
        <pc:sldMkLst>
          <pc:docMk/>
          <pc:sldMk cId="2326298178" sldId="261"/>
        </pc:sldMkLst>
        <pc:spChg chg="mod">
          <ac:chgData name="N Sartain (CPS)" userId="e01b6659-f7ad-45dc-93ff-a7671e1805d5" providerId="ADAL" clId="{B8462293-3FA4-4A3C-A121-DB390F44E305}" dt="2023-06-30T15:43:02.260" v="1008" actId="26606"/>
          <ac:spMkLst>
            <pc:docMk/>
            <pc:sldMk cId="2326298178" sldId="261"/>
            <ac:spMk id="2" creationId="{2BAEDD8D-0692-CC20-B63C-1475B846850E}"/>
          </ac:spMkLst>
        </pc:spChg>
        <pc:spChg chg="mod">
          <ac:chgData name="N Sartain (CPS)" userId="e01b6659-f7ad-45dc-93ff-a7671e1805d5" providerId="ADAL" clId="{B8462293-3FA4-4A3C-A121-DB390F44E305}" dt="2023-06-30T15:43:02.260" v="1008" actId="26606"/>
          <ac:spMkLst>
            <pc:docMk/>
            <pc:sldMk cId="2326298178" sldId="261"/>
            <ac:spMk id="3" creationId="{11BBC371-B438-71D9-AA7E-D7AA04433289}"/>
          </ac:spMkLst>
        </pc:spChg>
        <pc:spChg chg="del">
          <ac:chgData name="N Sartain (CPS)" userId="e01b6659-f7ad-45dc-93ff-a7671e1805d5" providerId="ADAL" clId="{B8462293-3FA4-4A3C-A121-DB390F44E305}" dt="2023-06-30T15:43:02.260" v="1008" actId="26606"/>
          <ac:spMkLst>
            <pc:docMk/>
            <pc:sldMk cId="2326298178" sldId="261"/>
            <ac:spMk id="8" creationId="{100EDD19-6802-4EC3-95CE-CFFAB042CFD6}"/>
          </ac:spMkLst>
        </pc:spChg>
        <pc:spChg chg="del">
          <ac:chgData name="N Sartain (CPS)" userId="e01b6659-f7ad-45dc-93ff-a7671e1805d5" providerId="ADAL" clId="{B8462293-3FA4-4A3C-A121-DB390F44E305}" dt="2023-06-30T15:43:02.260" v="1008" actId="26606"/>
          <ac:spMkLst>
            <pc:docMk/>
            <pc:sldMk cId="2326298178" sldId="261"/>
            <ac:spMk id="10" creationId="{DB17E863-922E-4C26-BD64-E8FD41D28661}"/>
          </ac:spMkLst>
        </pc:spChg>
        <pc:spChg chg="add">
          <ac:chgData name="N Sartain (CPS)" userId="e01b6659-f7ad-45dc-93ff-a7671e1805d5" providerId="ADAL" clId="{B8462293-3FA4-4A3C-A121-DB390F44E305}" dt="2023-06-30T15:43:02.260" v="1008" actId="26606"/>
          <ac:spMkLst>
            <pc:docMk/>
            <pc:sldMk cId="2326298178" sldId="261"/>
            <ac:spMk id="15" creationId="{743AA782-23D1-4521-8CAD-47662984AA08}"/>
          </ac:spMkLst>
        </pc:spChg>
        <pc:spChg chg="add">
          <ac:chgData name="N Sartain (CPS)" userId="e01b6659-f7ad-45dc-93ff-a7671e1805d5" providerId="ADAL" clId="{B8462293-3FA4-4A3C-A121-DB390F44E305}" dt="2023-06-30T15:43:02.260" v="1008" actId="26606"/>
          <ac:spMkLst>
            <pc:docMk/>
            <pc:sldMk cId="2326298178" sldId="261"/>
            <ac:spMk id="17" creationId="{71877DBC-BB60-40F0-AC93-2ACDBAAE60CE}"/>
          </ac:spMkLst>
        </pc:spChg>
        <pc:picChg chg="add mod">
          <ac:chgData name="N Sartain (CPS)" userId="e01b6659-f7ad-45dc-93ff-a7671e1805d5" providerId="ADAL" clId="{B8462293-3FA4-4A3C-A121-DB390F44E305}" dt="2023-06-30T15:43:02.260" v="1008" actId="26606"/>
          <ac:picMkLst>
            <pc:docMk/>
            <pc:sldMk cId="2326298178" sldId="261"/>
            <ac:picMk id="4" creationId="{C6C24B11-DF10-72B7-00E2-7E2F1EB028B9}"/>
          </ac:picMkLst>
        </pc:picChg>
      </pc:sldChg>
      <pc:sldChg chg="addSp delSp modSp mod modTransition">
        <pc:chgData name="N Sartain (CPS)" userId="e01b6659-f7ad-45dc-93ff-a7671e1805d5" providerId="ADAL" clId="{B8462293-3FA4-4A3C-A121-DB390F44E305}" dt="2023-06-30T15:43:23.702" v="1010" actId="26606"/>
        <pc:sldMkLst>
          <pc:docMk/>
          <pc:sldMk cId="717460819" sldId="262"/>
        </pc:sldMkLst>
        <pc:spChg chg="mod">
          <ac:chgData name="N Sartain (CPS)" userId="e01b6659-f7ad-45dc-93ff-a7671e1805d5" providerId="ADAL" clId="{B8462293-3FA4-4A3C-A121-DB390F44E305}" dt="2023-06-30T15:43:23.702" v="1010" actId="26606"/>
          <ac:spMkLst>
            <pc:docMk/>
            <pc:sldMk cId="717460819" sldId="262"/>
            <ac:spMk id="2" creationId="{A8A3E0A6-3AF6-9841-786A-52A510B9D96B}"/>
          </ac:spMkLst>
        </pc:spChg>
        <pc:spChg chg="mod">
          <ac:chgData name="N Sartain (CPS)" userId="e01b6659-f7ad-45dc-93ff-a7671e1805d5" providerId="ADAL" clId="{B8462293-3FA4-4A3C-A121-DB390F44E305}" dt="2023-06-30T15:43:23.702" v="1010" actId="26606"/>
          <ac:spMkLst>
            <pc:docMk/>
            <pc:sldMk cId="717460819" sldId="262"/>
            <ac:spMk id="3" creationId="{BD4D6218-0F29-C101-D03B-09680EEF21F2}"/>
          </ac:spMkLst>
        </pc:spChg>
        <pc:spChg chg="del">
          <ac:chgData name="N Sartain (CPS)" userId="e01b6659-f7ad-45dc-93ff-a7671e1805d5" providerId="ADAL" clId="{B8462293-3FA4-4A3C-A121-DB390F44E305}" dt="2023-06-30T15:43:23.702" v="1010" actId="26606"/>
          <ac:spMkLst>
            <pc:docMk/>
            <pc:sldMk cId="717460819" sldId="262"/>
            <ac:spMk id="8" creationId="{100EDD19-6802-4EC3-95CE-CFFAB042CFD6}"/>
          </ac:spMkLst>
        </pc:spChg>
        <pc:spChg chg="del">
          <ac:chgData name="N Sartain (CPS)" userId="e01b6659-f7ad-45dc-93ff-a7671e1805d5" providerId="ADAL" clId="{B8462293-3FA4-4A3C-A121-DB390F44E305}" dt="2023-06-30T15:43:23.702" v="1010" actId="26606"/>
          <ac:spMkLst>
            <pc:docMk/>
            <pc:sldMk cId="717460819" sldId="262"/>
            <ac:spMk id="10" creationId="{DB17E863-922E-4C26-BD64-E8FD41D28661}"/>
          </ac:spMkLst>
        </pc:spChg>
        <pc:spChg chg="add">
          <ac:chgData name="N Sartain (CPS)" userId="e01b6659-f7ad-45dc-93ff-a7671e1805d5" providerId="ADAL" clId="{B8462293-3FA4-4A3C-A121-DB390F44E305}" dt="2023-06-30T15:43:23.702" v="1010" actId="26606"/>
          <ac:spMkLst>
            <pc:docMk/>
            <pc:sldMk cId="717460819" sldId="262"/>
            <ac:spMk id="15" creationId="{743AA782-23D1-4521-8CAD-47662984AA08}"/>
          </ac:spMkLst>
        </pc:spChg>
        <pc:spChg chg="add">
          <ac:chgData name="N Sartain (CPS)" userId="e01b6659-f7ad-45dc-93ff-a7671e1805d5" providerId="ADAL" clId="{B8462293-3FA4-4A3C-A121-DB390F44E305}" dt="2023-06-30T15:43:23.702" v="1010" actId="26606"/>
          <ac:spMkLst>
            <pc:docMk/>
            <pc:sldMk cId="717460819" sldId="262"/>
            <ac:spMk id="17" creationId="{71877DBC-BB60-40F0-AC93-2ACDBAAE60CE}"/>
          </ac:spMkLst>
        </pc:spChg>
        <pc:picChg chg="add mod">
          <ac:chgData name="N Sartain (CPS)" userId="e01b6659-f7ad-45dc-93ff-a7671e1805d5" providerId="ADAL" clId="{B8462293-3FA4-4A3C-A121-DB390F44E305}" dt="2023-06-30T15:43:23.702" v="1010" actId="26606"/>
          <ac:picMkLst>
            <pc:docMk/>
            <pc:sldMk cId="717460819" sldId="262"/>
            <ac:picMk id="4" creationId="{F05808A5-3443-5D17-7F6D-DAAD61EA3FD4}"/>
          </ac:picMkLst>
        </pc:picChg>
      </pc:sldChg>
      <pc:sldChg chg="delSp mod modTransition">
        <pc:chgData name="N Sartain (CPS)" userId="e01b6659-f7ad-45dc-93ff-a7671e1805d5" providerId="ADAL" clId="{B8462293-3FA4-4A3C-A121-DB390F44E305}" dt="2023-06-30T15:43:32.028" v="1012" actId="478"/>
        <pc:sldMkLst>
          <pc:docMk/>
          <pc:sldMk cId="3081603476" sldId="263"/>
        </pc:sldMkLst>
        <pc:spChg chg="del">
          <ac:chgData name="N Sartain (CPS)" userId="e01b6659-f7ad-45dc-93ff-a7671e1805d5" providerId="ADAL" clId="{B8462293-3FA4-4A3C-A121-DB390F44E305}" dt="2023-06-30T15:43:28.991" v="1011" actId="478"/>
          <ac:spMkLst>
            <pc:docMk/>
            <pc:sldMk cId="3081603476" sldId="263"/>
            <ac:spMk id="2" creationId="{029DDA76-3900-499A-E87A-2932560816FD}"/>
          </ac:spMkLst>
        </pc:spChg>
        <pc:spChg chg="del">
          <ac:chgData name="N Sartain (CPS)" userId="e01b6659-f7ad-45dc-93ff-a7671e1805d5" providerId="ADAL" clId="{B8462293-3FA4-4A3C-A121-DB390F44E305}" dt="2023-06-30T15:43:32.028" v="1012" actId="478"/>
          <ac:spMkLst>
            <pc:docMk/>
            <pc:sldMk cId="3081603476" sldId="263"/>
            <ac:spMk id="3" creationId="{A1140042-5DA5-454E-1EBD-4BC67493235F}"/>
          </ac:spMkLst>
        </pc:spChg>
      </pc:sldChg>
      <pc:sldChg chg="modTransition">
        <pc:chgData name="N Sartain (CPS)" userId="e01b6659-f7ad-45dc-93ff-a7671e1805d5" providerId="ADAL" clId="{B8462293-3FA4-4A3C-A121-DB390F44E305}" dt="2023-06-27T15:57:07.572" v="1"/>
        <pc:sldMkLst>
          <pc:docMk/>
          <pc:sldMk cId="2502429296" sldId="264"/>
        </pc:sldMkLst>
      </pc:sldChg>
      <pc:sldChg chg="modTransition">
        <pc:chgData name="N Sartain (CPS)" userId="e01b6659-f7ad-45dc-93ff-a7671e1805d5" providerId="ADAL" clId="{B8462293-3FA4-4A3C-A121-DB390F44E305}" dt="2023-06-27T15:57:07.572" v="1"/>
        <pc:sldMkLst>
          <pc:docMk/>
          <pc:sldMk cId="2780552702" sldId="265"/>
        </pc:sldMkLst>
      </pc:sldChg>
      <pc:sldChg chg="modTransition">
        <pc:chgData name="N Sartain (CPS)" userId="e01b6659-f7ad-45dc-93ff-a7671e1805d5" providerId="ADAL" clId="{B8462293-3FA4-4A3C-A121-DB390F44E305}" dt="2023-06-27T15:57:07.572" v="1"/>
        <pc:sldMkLst>
          <pc:docMk/>
          <pc:sldMk cId="3176676258" sldId="266"/>
        </pc:sldMkLst>
      </pc:sldChg>
      <pc:sldChg chg="modTransition">
        <pc:chgData name="N Sartain (CPS)" userId="e01b6659-f7ad-45dc-93ff-a7671e1805d5" providerId="ADAL" clId="{B8462293-3FA4-4A3C-A121-DB390F44E305}" dt="2023-06-27T15:57:07.572" v="1"/>
        <pc:sldMkLst>
          <pc:docMk/>
          <pc:sldMk cId="3607066837" sldId="267"/>
        </pc:sldMkLst>
      </pc:sldChg>
      <pc:sldChg chg="addSp delSp modSp mod modTransition">
        <pc:chgData name="N Sartain (CPS)" userId="e01b6659-f7ad-45dc-93ff-a7671e1805d5" providerId="ADAL" clId="{B8462293-3FA4-4A3C-A121-DB390F44E305}" dt="2023-06-30T15:44:08.693" v="1014" actId="26606"/>
        <pc:sldMkLst>
          <pc:docMk/>
          <pc:sldMk cId="1088362138" sldId="268"/>
        </pc:sldMkLst>
        <pc:spChg chg="mod">
          <ac:chgData name="N Sartain (CPS)" userId="e01b6659-f7ad-45dc-93ff-a7671e1805d5" providerId="ADAL" clId="{B8462293-3FA4-4A3C-A121-DB390F44E305}" dt="2023-06-30T15:44:08.693" v="1014" actId="26606"/>
          <ac:spMkLst>
            <pc:docMk/>
            <pc:sldMk cId="1088362138" sldId="268"/>
            <ac:spMk id="2" creationId="{F922B0A8-F696-D46D-967D-C3148C4760B0}"/>
          </ac:spMkLst>
        </pc:spChg>
        <pc:spChg chg="mod">
          <ac:chgData name="N Sartain (CPS)" userId="e01b6659-f7ad-45dc-93ff-a7671e1805d5" providerId="ADAL" clId="{B8462293-3FA4-4A3C-A121-DB390F44E305}" dt="2023-06-30T15:44:08.693" v="1014" actId="26606"/>
          <ac:spMkLst>
            <pc:docMk/>
            <pc:sldMk cId="1088362138" sldId="268"/>
            <ac:spMk id="3" creationId="{1A6165A9-B19C-2C50-051C-0F500F1DE2D5}"/>
          </ac:spMkLst>
        </pc:spChg>
        <pc:spChg chg="del">
          <ac:chgData name="N Sartain (CPS)" userId="e01b6659-f7ad-45dc-93ff-a7671e1805d5" providerId="ADAL" clId="{B8462293-3FA4-4A3C-A121-DB390F44E305}" dt="2023-06-30T15:44:08.693" v="1014" actId="26606"/>
          <ac:spMkLst>
            <pc:docMk/>
            <pc:sldMk cId="1088362138" sldId="268"/>
            <ac:spMk id="8" creationId="{100EDD19-6802-4EC3-95CE-CFFAB042CFD6}"/>
          </ac:spMkLst>
        </pc:spChg>
        <pc:spChg chg="del">
          <ac:chgData name="N Sartain (CPS)" userId="e01b6659-f7ad-45dc-93ff-a7671e1805d5" providerId="ADAL" clId="{B8462293-3FA4-4A3C-A121-DB390F44E305}" dt="2023-06-30T15:44:08.693" v="1014" actId="26606"/>
          <ac:spMkLst>
            <pc:docMk/>
            <pc:sldMk cId="1088362138" sldId="268"/>
            <ac:spMk id="10" creationId="{DB17E863-922E-4C26-BD64-E8FD41D28661}"/>
          </ac:spMkLst>
        </pc:spChg>
        <pc:spChg chg="add">
          <ac:chgData name="N Sartain (CPS)" userId="e01b6659-f7ad-45dc-93ff-a7671e1805d5" providerId="ADAL" clId="{B8462293-3FA4-4A3C-A121-DB390F44E305}" dt="2023-06-30T15:44:08.693" v="1014" actId="26606"/>
          <ac:spMkLst>
            <pc:docMk/>
            <pc:sldMk cId="1088362138" sldId="268"/>
            <ac:spMk id="1031" creationId="{743AA782-23D1-4521-8CAD-47662984AA08}"/>
          </ac:spMkLst>
        </pc:spChg>
        <pc:spChg chg="add">
          <ac:chgData name="N Sartain (CPS)" userId="e01b6659-f7ad-45dc-93ff-a7671e1805d5" providerId="ADAL" clId="{B8462293-3FA4-4A3C-A121-DB390F44E305}" dt="2023-06-30T15:44:08.693" v="1014" actId="26606"/>
          <ac:spMkLst>
            <pc:docMk/>
            <pc:sldMk cId="1088362138" sldId="268"/>
            <ac:spMk id="1033" creationId="{71877DBC-BB60-40F0-AC93-2ACDBAAE60CE}"/>
          </ac:spMkLst>
        </pc:spChg>
        <pc:picChg chg="add mod">
          <ac:chgData name="N Sartain (CPS)" userId="e01b6659-f7ad-45dc-93ff-a7671e1805d5" providerId="ADAL" clId="{B8462293-3FA4-4A3C-A121-DB390F44E305}" dt="2023-06-30T15:44:08.693" v="1014" actId="26606"/>
          <ac:picMkLst>
            <pc:docMk/>
            <pc:sldMk cId="1088362138" sldId="268"/>
            <ac:picMk id="1026" creationId="{19126221-013E-8442-7232-34779671BCF1}"/>
          </ac:picMkLst>
        </pc:picChg>
      </pc:sldChg>
      <pc:sldChg chg="modSp mod modTransition">
        <pc:chgData name="N Sartain (CPS)" userId="e01b6659-f7ad-45dc-93ff-a7671e1805d5" providerId="ADAL" clId="{B8462293-3FA4-4A3C-A121-DB390F44E305}" dt="2023-07-03T15:34:42.481" v="1845" actId="20577"/>
        <pc:sldMkLst>
          <pc:docMk/>
          <pc:sldMk cId="3467760444" sldId="269"/>
        </pc:sldMkLst>
        <pc:spChg chg="mod">
          <ac:chgData name="N Sartain (CPS)" userId="e01b6659-f7ad-45dc-93ff-a7671e1805d5" providerId="ADAL" clId="{B8462293-3FA4-4A3C-A121-DB390F44E305}" dt="2023-07-03T15:34:42.481" v="1845" actId="20577"/>
          <ac:spMkLst>
            <pc:docMk/>
            <pc:sldMk cId="3467760444" sldId="269"/>
            <ac:spMk id="3" creationId="{5840441C-2F65-C60E-933D-1206715984D8}"/>
          </ac:spMkLst>
        </pc:spChg>
      </pc:sldChg>
      <pc:sldChg chg="modTransition">
        <pc:chgData name="N Sartain (CPS)" userId="e01b6659-f7ad-45dc-93ff-a7671e1805d5" providerId="ADAL" clId="{B8462293-3FA4-4A3C-A121-DB390F44E305}" dt="2023-06-27T15:57:07.572" v="1"/>
        <pc:sldMkLst>
          <pc:docMk/>
          <pc:sldMk cId="487969132" sldId="270"/>
        </pc:sldMkLst>
      </pc:sldChg>
      <pc:sldChg chg="modTransition">
        <pc:chgData name="N Sartain (CPS)" userId="e01b6659-f7ad-45dc-93ff-a7671e1805d5" providerId="ADAL" clId="{B8462293-3FA4-4A3C-A121-DB390F44E305}" dt="2023-06-27T15:57:07.572" v="1"/>
        <pc:sldMkLst>
          <pc:docMk/>
          <pc:sldMk cId="981845859" sldId="271"/>
        </pc:sldMkLst>
      </pc:sldChg>
      <pc:sldChg chg="modTransition">
        <pc:chgData name="N Sartain (CPS)" userId="e01b6659-f7ad-45dc-93ff-a7671e1805d5" providerId="ADAL" clId="{B8462293-3FA4-4A3C-A121-DB390F44E305}" dt="2023-06-27T15:57:07.572" v="1"/>
        <pc:sldMkLst>
          <pc:docMk/>
          <pc:sldMk cId="1989504415" sldId="272"/>
        </pc:sldMkLst>
      </pc:sldChg>
      <pc:sldChg chg="modTransition">
        <pc:chgData name="N Sartain (CPS)" userId="e01b6659-f7ad-45dc-93ff-a7671e1805d5" providerId="ADAL" clId="{B8462293-3FA4-4A3C-A121-DB390F44E305}" dt="2023-06-27T15:57:07.572" v="1"/>
        <pc:sldMkLst>
          <pc:docMk/>
          <pc:sldMk cId="3372050950" sldId="273"/>
        </pc:sldMkLst>
      </pc:sldChg>
      <pc:sldChg chg="modTransition">
        <pc:chgData name="N Sartain (CPS)" userId="e01b6659-f7ad-45dc-93ff-a7671e1805d5" providerId="ADAL" clId="{B8462293-3FA4-4A3C-A121-DB390F44E305}" dt="2023-06-27T15:57:07.572" v="1"/>
        <pc:sldMkLst>
          <pc:docMk/>
          <pc:sldMk cId="3799867177" sldId="274"/>
        </pc:sldMkLst>
      </pc:sldChg>
      <pc:sldChg chg="modTransition">
        <pc:chgData name="N Sartain (CPS)" userId="e01b6659-f7ad-45dc-93ff-a7671e1805d5" providerId="ADAL" clId="{B8462293-3FA4-4A3C-A121-DB390F44E305}" dt="2023-06-27T15:57:07.572" v="1"/>
        <pc:sldMkLst>
          <pc:docMk/>
          <pc:sldMk cId="4191832821" sldId="275"/>
        </pc:sldMkLst>
      </pc:sldChg>
      <pc:sldChg chg="addSp delSp modSp new mod setBg">
        <pc:chgData name="N Sartain (CPS)" userId="e01b6659-f7ad-45dc-93ff-a7671e1805d5" providerId="ADAL" clId="{B8462293-3FA4-4A3C-A121-DB390F44E305}" dt="2023-06-30T15:45:59.223" v="1019" actId="26606"/>
        <pc:sldMkLst>
          <pc:docMk/>
          <pc:sldMk cId="1352935625" sldId="276"/>
        </pc:sldMkLst>
        <pc:spChg chg="mod ord">
          <ac:chgData name="N Sartain (CPS)" userId="e01b6659-f7ad-45dc-93ff-a7671e1805d5" providerId="ADAL" clId="{B8462293-3FA4-4A3C-A121-DB390F44E305}" dt="2023-06-30T15:45:59.223" v="1019" actId="26606"/>
          <ac:spMkLst>
            <pc:docMk/>
            <pc:sldMk cId="1352935625" sldId="276"/>
            <ac:spMk id="2" creationId="{A48561E2-FA6A-D687-2B78-3892ED696E33}"/>
          </ac:spMkLst>
        </pc:spChg>
        <pc:spChg chg="mod ord">
          <ac:chgData name="N Sartain (CPS)" userId="e01b6659-f7ad-45dc-93ff-a7671e1805d5" providerId="ADAL" clId="{B8462293-3FA4-4A3C-A121-DB390F44E305}" dt="2023-06-30T15:45:59.223" v="1019" actId="26606"/>
          <ac:spMkLst>
            <pc:docMk/>
            <pc:sldMk cId="1352935625" sldId="276"/>
            <ac:spMk id="3" creationId="{F025D879-3006-4CDD-4233-2C6510DEBCAC}"/>
          </ac:spMkLst>
        </pc:spChg>
        <pc:spChg chg="add del">
          <ac:chgData name="N Sartain (CPS)" userId="e01b6659-f7ad-45dc-93ff-a7671e1805d5" providerId="ADAL" clId="{B8462293-3FA4-4A3C-A121-DB390F44E305}" dt="2023-06-30T15:45:59.223" v="1019" actId="26606"/>
          <ac:spMkLst>
            <pc:docMk/>
            <pc:sldMk cId="1352935625" sldId="276"/>
            <ac:spMk id="8" creationId="{100EDD19-6802-4EC3-95CE-CFFAB042CFD6}"/>
          </ac:spMkLst>
        </pc:spChg>
        <pc:spChg chg="add del">
          <ac:chgData name="N Sartain (CPS)" userId="e01b6659-f7ad-45dc-93ff-a7671e1805d5" providerId="ADAL" clId="{B8462293-3FA4-4A3C-A121-DB390F44E305}" dt="2023-06-30T15:45:59.223" v="1019" actId="26606"/>
          <ac:spMkLst>
            <pc:docMk/>
            <pc:sldMk cId="1352935625" sldId="276"/>
            <ac:spMk id="10" creationId="{DB17E863-922E-4C26-BD64-E8FD41D28661}"/>
          </ac:spMkLst>
        </pc:spChg>
        <pc:spChg chg="add">
          <ac:chgData name="N Sartain (CPS)" userId="e01b6659-f7ad-45dc-93ff-a7671e1805d5" providerId="ADAL" clId="{B8462293-3FA4-4A3C-A121-DB390F44E305}" dt="2023-06-30T15:45:59.223" v="1019" actId="26606"/>
          <ac:spMkLst>
            <pc:docMk/>
            <pc:sldMk cId="1352935625" sldId="276"/>
            <ac:spMk id="3081" creationId="{231BF440-39FA-4087-84CC-2EEC0BBDAF29}"/>
          </ac:spMkLst>
        </pc:spChg>
        <pc:spChg chg="add">
          <ac:chgData name="N Sartain (CPS)" userId="e01b6659-f7ad-45dc-93ff-a7671e1805d5" providerId="ADAL" clId="{B8462293-3FA4-4A3C-A121-DB390F44E305}" dt="2023-06-30T15:45:59.223" v="1019" actId="26606"/>
          <ac:spMkLst>
            <pc:docMk/>
            <pc:sldMk cId="1352935625" sldId="276"/>
            <ac:spMk id="3083" creationId="{F04E4CBA-303B-48BD-8451-C2701CB0EEBF}"/>
          </ac:spMkLst>
        </pc:spChg>
        <pc:spChg chg="add">
          <ac:chgData name="N Sartain (CPS)" userId="e01b6659-f7ad-45dc-93ff-a7671e1805d5" providerId="ADAL" clId="{B8462293-3FA4-4A3C-A121-DB390F44E305}" dt="2023-06-30T15:45:59.223" v="1019" actId="26606"/>
          <ac:spMkLst>
            <pc:docMk/>
            <pc:sldMk cId="1352935625" sldId="276"/>
            <ac:spMk id="3085" creationId="{F6CA58B3-AFCC-4A40-9882-50D5080879B0}"/>
          </ac:spMkLst>
        </pc:spChg>
        <pc:spChg chg="add">
          <ac:chgData name="N Sartain (CPS)" userId="e01b6659-f7ad-45dc-93ff-a7671e1805d5" providerId="ADAL" clId="{B8462293-3FA4-4A3C-A121-DB390F44E305}" dt="2023-06-30T15:45:59.223" v="1019" actId="26606"/>
          <ac:spMkLst>
            <pc:docMk/>
            <pc:sldMk cId="1352935625" sldId="276"/>
            <ac:spMk id="3087" creationId="{75C56826-D4E5-42ED-8529-079651CB3005}"/>
          </ac:spMkLst>
        </pc:spChg>
        <pc:spChg chg="add">
          <ac:chgData name="N Sartain (CPS)" userId="e01b6659-f7ad-45dc-93ff-a7671e1805d5" providerId="ADAL" clId="{B8462293-3FA4-4A3C-A121-DB390F44E305}" dt="2023-06-30T15:45:59.223" v="1019" actId="26606"/>
          <ac:spMkLst>
            <pc:docMk/>
            <pc:sldMk cId="1352935625" sldId="276"/>
            <ac:spMk id="3089" creationId="{82095FCE-EF05-4443-B97A-85DEE3A5CA17}"/>
          </ac:spMkLst>
        </pc:spChg>
        <pc:spChg chg="add">
          <ac:chgData name="N Sartain (CPS)" userId="e01b6659-f7ad-45dc-93ff-a7671e1805d5" providerId="ADAL" clId="{B8462293-3FA4-4A3C-A121-DB390F44E305}" dt="2023-06-30T15:45:59.223" v="1019" actId="26606"/>
          <ac:spMkLst>
            <pc:docMk/>
            <pc:sldMk cId="1352935625" sldId="276"/>
            <ac:spMk id="3091" creationId="{CA00AE6B-AA30-4CF8-BA6F-339B780AD76C}"/>
          </ac:spMkLst>
        </pc:spChg>
        <pc:picChg chg="add mod">
          <ac:chgData name="N Sartain (CPS)" userId="e01b6659-f7ad-45dc-93ff-a7671e1805d5" providerId="ADAL" clId="{B8462293-3FA4-4A3C-A121-DB390F44E305}" dt="2023-06-30T15:45:59.223" v="1019" actId="26606"/>
          <ac:picMkLst>
            <pc:docMk/>
            <pc:sldMk cId="1352935625" sldId="276"/>
            <ac:picMk id="3074" creationId="{EACCED51-2D31-B11C-8391-9E38DF79FF12}"/>
          </ac:picMkLst>
        </pc:picChg>
        <pc:picChg chg="add mod">
          <ac:chgData name="N Sartain (CPS)" userId="e01b6659-f7ad-45dc-93ff-a7671e1805d5" providerId="ADAL" clId="{B8462293-3FA4-4A3C-A121-DB390F44E305}" dt="2023-06-30T15:45:59.223" v="1019" actId="26606"/>
          <ac:picMkLst>
            <pc:docMk/>
            <pc:sldMk cId="1352935625" sldId="276"/>
            <ac:picMk id="3076" creationId="{296F67A9-67E2-DD4F-6DFE-689D7913B0F3}"/>
          </ac:picMkLst>
        </pc:picChg>
      </pc:sldChg>
      <pc:sldChg chg="addSp delSp modSp add mod setBg">
        <pc:chgData name="N Sartain (CPS)" userId="e01b6659-f7ad-45dc-93ff-a7671e1805d5" providerId="ADAL" clId="{B8462293-3FA4-4A3C-A121-DB390F44E305}" dt="2023-06-30T15:45:11.843" v="1016" actId="26606"/>
        <pc:sldMkLst>
          <pc:docMk/>
          <pc:sldMk cId="1512371753" sldId="277"/>
        </pc:sldMkLst>
        <pc:spChg chg="mod">
          <ac:chgData name="N Sartain (CPS)" userId="e01b6659-f7ad-45dc-93ff-a7671e1805d5" providerId="ADAL" clId="{B8462293-3FA4-4A3C-A121-DB390F44E305}" dt="2023-06-30T15:45:11.843" v="1016" actId="26606"/>
          <ac:spMkLst>
            <pc:docMk/>
            <pc:sldMk cId="1512371753" sldId="277"/>
            <ac:spMk id="2" creationId="{A48561E2-FA6A-D687-2B78-3892ED696E33}"/>
          </ac:spMkLst>
        </pc:spChg>
        <pc:spChg chg="mod">
          <ac:chgData name="N Sartain (CPS)" userId="e01b6659-f7ad-45dc-93ff-a7671e1805d5" providerId="ADAL" clId="{B8462293-3FA4-4A3C-A121-DB390F44E305}" dt="2023-06-30T15:45:11.843" v="1016" actId="26606"/>
          <ac:spMkLst>
            <pc:docMk/>
            <pc:sldMk cId="1512371753" sldId="277"/>
            <ac:spMk id="3" creationId="{F025D879-3006-4CDD-4233-2C6510DEBCAC}"/>
          </ac:spMkLst>
        </pc:spChg>
        <pc:spChg chg="add del">
          <ac:chgData name="N Sartain (CPS)" userId="e01b6659-f7ad-45dc-93ff-a7671e1805d5" providerId="ADAL" clId="{B8462293-3FA4-4A3C-A121-DB390F44E305}" dt="2023-06-30T15:45:11.843" v="1016" actId="26606"/>
          <ac:spMkLst>
            <pc:docMk/>
            <pc:sldMk cId="1512371753" sldId="277"/>
            <ac:spMk id="8" creationId="{100EDD19-6802-4EC3-95CE-CFFAB042CFD6}"/>
          </ac:spMkLst>
        </pc:spChg>
        <pc:spChg chg="add del">
          <ac:chgData name="N Sartain (CPS)" userId="e01b6659-f7ad-45dc-93ff-a7671e1805d5" providerId="ADAL" clId="{B8462293-3FA4-4A3C-A121-DB390F44E305}" dt="2023-06-30T15:45:11.843" v="1016" actId="26606"/>
          <ac:spMkLst>
            <pc:docMk/>
            <pc:sldMk cId="1512371753" sldId="277"/>
            <ac:spMk id="10" creationId="{DB17E863-922E-4C26-BD64-E8FD41D28661}"/>
          </ac:spMkLst>
        </pc:spChg>
        <pc:spChg chg="add">
          <ac:chgData name="N Sartain (CPS)" userId="e01b6659-f7ad-45dc-93ff-a7671e1805d5" providerId="ADAL" clId="{B8462293-3FA4-4A3C-A121-DB390F44E305}" dt="2023-06-30T15:45:11.843" v="1016" actId="26606"/>
          <ac:spMkLst>
            <pc:docMk/>
            <pc:sldMk cId="1512371753" sldId="277"/>
            <ac:spMk id="2055" creationId="{F13C74B1-5B17-4795-BED0-7140497B445A}"/>
          </ac:spMkLst>
        </pc:spChg>
        <pc:spChg chg="add">
          <ac:chgData name="N Sartain (CPS)" userId="e01b6659-f7ad-45dc-93ff-a7671e1805d5" providerId="ADAL" clId="{B8462293-3FA4-4A3C-A121-DB390F44E305}" dt="2023-06-30T15:45:11.843" v="1016" actId="26606"/>
          <ac:spMkLst>
            <pc:docMk/>
            <pc:sldMk cId="1512371753" sldId="277"/>
            <ac:spMk id="2057" creationId="{D4974D33-8DC5-464E-8C6D-BE58F0669C17}"/>
          </ac:spMkLst>
        </pc:spChg>
        <pc:picChg chg="add mod">
          <ac:chgData name="N Sartain (CPS)" userId="e01b6659-f7ad-45dc-93ff-a7671e1805d5" providerId="ADAL" clId="{B8462293-3FA4-4A3C-A121-DB390F44E305}" dt="2023-06-30T15:45:11.843" v="1016" actId="26606"/>
          <ac:picMkLst>
            <pc:docMk/>
            <pc:sldMk cId="1512371753" sldId="277"/>
            <ac:picMk id="2050" creationId="{70615C6E-994E-866B-4BE2-F32526179AA3}"/>
          </ac:picMkLst>
        </pc:picChg>
      </pc:sldChg>
      <pc:sldChg chg="addSp modSp new mod setBg">
        <pc:chgData name="N Sartain (CPS)" userId="e01b6659-f7ad-45dc-93ff-a7671e1805d5" providerId="ADAL" clId="{B8462293-3FA4-4A3C-A121-DB390F44E305}" dt="2023-07-02T19:03:24.637" v="1826" actId="26606"/>
        <pc:sldMkLst>
          <pc:docMk/>
          <pc:sldMk cId="1405081253" sldId="278"/>
        </pc:sldMkLst>
        <pc:spChg chg="mod">
          <ac:chgData name="N Sartain (CPS)" userId="e01b6659-f7ad-45dc-93ff-a7671e1805d5" providerId="ADAL" clId="{B8462293-3FA4-4A3C-A121-DB390F44E305}" dt="2023-07-02T19:03:24.637" v="1826" actId="26606"/>
          <ac:spMkLst>
            <pc:docMk/>
            <pc:sldMk cId="1405081253" sldId="278"/>
            <ac:spMk id="2" creationId="{E2DCD07E-32B3-4237-6E8C-85B72D9775F9}"/>
          </ac:spMkLst>
        </pc:spChg>
        <pc:spChg chg="mod">
          <ac:chgData name="N Sartain (CPS)" userId="e01b6659-f7ad-45dc-93ff-a7671e1805d5" providerId="ADAL" clId="{B8462293-3FA4-4A3C-A121-DB390F44E305}" dt="2023-07-02T19:03:24.637" v="1826" actId="26606"/>
          <ac:spMkLst>
            <pc:docMk/>
            <pc:sldMk cId="1405081253" sldId="278"/>
            <ac:spMk id="3" creationId="{59D5D660-F5DC-B5F4-8EAA-D119DDF0CB69}"/>
          </ac:spMkLst>
        </pc:spChg>
        <pc:spChg chg="add">
          <ac:chgData name="N Sartain (CPS)" userId="e01b6659-f7ad-45dc-93ff-a7671e1805d5" providerId="ADAL" clId="{B8462293-3FA4-4A3C-A121-DB390F44E305}" dt="2023-07-02T19:03:24.637" v="1826" actId="26606"/>
          <ac:spMkLst>
            <pc:docMk/>
            <pc:sldMk cId="1405081253" sldId="278"/>
            <ac:spMk id="9" creationId="{45D37F4E-DDB4-456B-97E0-9937730A039F}"/>
          </ac:spMkLst>
        </pc:spChg>
        <pc:spChg chg="add">
          <ac:chgData name="N Sartain (CPS)" userId="e01b6659-f7ad-45dc-93ff-a7671e1805d5" providerId="ADAL" clId="{B8462293-3FA4-4A3C-A121-DB390F44E305}" dt="2023-07-02T19:03:24.637" v="1826" actId="26606"/>
          <ac:spMkLst>
            <pc:docMk/>
            <pc:sldMk cId="1405081253" sldId="278"/>
            <ac:spMk id="11" creationId="{B2DD41CD-8F47-4F56-AD12-4E2FF7696987}"/>
          </ac:spMkLst>
        </pc:spChg>
        <pc:picChg chg="add mod">
          <ac:chgData name="N Sartain (CPS)" userId="e01b6659-f7ad-45dc-93ff-a7671e1805d5" providerId="ADAL" clId="{B8462293-3FA4-4A3C-A121-DB390F44E305}" dt="2023-07-02T19:03:24.637" v="1826" actId="26606"/>
          <ac:picMkLst>
            <pc:docMk/>
            <pc:sldMk cId="1405081253" sldId="278"/>
            <ac:picMk id="4" creationId="{A04E0D0D-D791-6747-5A79-B5724BD93BD3}"/>
          </ac:picMkLst>
        </pc:picChg>
      </pc:sldChg>
      <pc:sldMasterChg chg="modTransition modSldLayout">
        <pc:chgData name="N Sartain (CPS)" userId="e01b6659-f7ad-45dc-93ff-a7671e1805d5" providerId="ADAL" clId="{B8462293-3FA4-4A3C-A121-DB390F44E305}" dt="2023-06-27T15:57:07.572" v="1"/>
        <pc:sldMasterMkLst>
          <pc:docMk/>
          <pc:sldMasterMk cId="209882232" sldId="2147483648"/>
        </pc:sldMasterMkLst>
        <pc:sldLayoutChg chg="modTransition">
          <pc:chgData name="N Sartain (CPS)" userId="e01b6659-f7ad-45dc-93ff-a7671e1805d5" providerId="ADAL" clId="{B8462293-3FA4-4A3C-A121-DB390F44E305}" dt="2023-06-27T15:57:07.572" v="1"/>
          <pc:sldLayoutMkLst>
            <pc:docMk/>
            <pc:sldMasterMk cId="209882232" sldId="2147483648"/>
            <pc:sldLayoutMk cId="1051616387" sldId="2147483649"/>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4282790973" sldId="2147483650"/>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3546328942" sldId="2147483651"/>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2298708195" sldId="2147483652"/>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3347160511" sldId="2147483653"/>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1195166815" sldId="2147483654"/>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3927549693" sldId="2147483655"/>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1793356878" sldId="2147483656"/>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2208463357" sldId="2147483657"/>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4246174404" sldId="2147483658"/>
          </pc:sldLayoutMkLst>
        </pc:sldLayoutChg>
        <pc:sldLayoutChg chg="modTransition">
          <pc:chgData name="N Sartain (CPS)" userId="e01b6659-f7ad-45dc-93ff-a7671e1805d5" providerId="ADAL" clId="{B8462293-3FA4-4A3C-A121-DB390F44E305}" dt="2023-06-27T15:57:07.572" v="1"/>
          <pc:sldLayoutMkLst>
            <pc:docMk/>
            <pc:sldMasterMk cId="209882232" sldId="2147483648"/>
            <pc:sldLayoutMk cId="197663155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94AF-4E47-EF1D-7FAA-B022E47BF2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0FE77-8265-C69E-EFF5-883614706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7AA286-2DF2-0CD5-49AB-68DECA1FB5D6}"/>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5" name="Footer Placeholder 4">
            <a:extLst>
              <a:ext uri="{FF2B5EF4-FFF2-40B4-BE49-F238E27FC236}">
                <a16:creationId xmlns:a16="http://schemas.microsoft.com/office/drawing/2014/main" id="{0A7F5F4C-A04E-D37A-F1CB-5769B83535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0584F9-6462-4D7B-7082-043788FCF700}"/>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1051616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D573-B084-972A-F1AB-E26884909E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179911-1A00-3975-E3BA-36BCBC6C1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7A7901-BB79-AC4B-38F1-6D5D2CC99F05}"/>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5" name="Footer Placeholder 4">
            <a:extLst>
              <a:ext uri="{FF2B5EF4-FFF2-40B4-BE49-F238E27FC236}">
                <a16:creationId xmlns:a16="http://schemas.microsoft.com/office/drawing/2014/main" id="{49D9FA27-E2A7-88BD-42E6-77F181C71C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3BC7A-FF10-5027-AD40-C82B8BBEB122}"/>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4246174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27FF2-D488-4EDD-4A66-520EA2F3ED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F5CBB-EE79-273A-4BDF-C1F171F5A5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C7890-C271-D97E-F6B8-E979FCEBADFF}"/>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5" name="Footer Placeholder 4">
            <a:extLst>
              <a:ext uri="{FF2B5EF4-FFF2-40B4-BE49-F238E27FC236}">
                <a16:creationId xmlns:a16="http://schemas.microsoft.com/office/drawing/2014/main" id="{6F8B7B3B-4C7E-E808-E61B-501766DE3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254D7-2F31-68A8-409E-42B41FFE3F38}"/>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197663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FB8-444C-E3F6-F13D-BAD7C3F4D3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5F878F-D141-3928-2688-4E0FD1A8C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873951-BA64-5194-09C7-6F448420B30C}"/>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5" name="Footer Placeholder 4">
            <a:extLst>
              <a:ext uri="{FF2B5EF4-FFF2-40B4-BE49-F238E27FC236}">
                <a16:creationId xmlns:a16="http://schemas.microsoft.com/office/drawing/2014/main" id="{FC801CB4-B0E3-ADC0-7E7A-BB165C999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6BF75-1C8C-4ED1-6199-66DFABC609EE}"/>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4282790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B462-747A-A572-CC9A-B43225386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71FD84-4A83-620A-0CAB-579FA697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CBB2D-68A7-A618-5B6D-5CCA4A4D902F}"/>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5" name="Footer Placeholder 4">
            <a:extLst>
              <a:ext uri="{FF2B5EF4-FFF2-40B4-BE49-F238E27FC236}">
                <a16:creationId xmlns:a16="http://schemas.microsoft.com/office/drawing/2014/main" id="{8E323E51-27CE-05A2-B73B-3186081CA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8B1585-4EBA-4904-11C2-AF817371BB36}"/>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3546328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0081-883D-374E-B1D3-5E4BD353BF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93168F-727E-5CC9-52C5-9459851538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8330DD-F261-20B5-BF96-B0A7C608C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D1E9CC-626C-A4D5-C18E-51752C76FB23}"/>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6" name="Footer Placeholder 5">
            <a:extLst>
              <a:ext uri="{FF2B5EF4-FFF2-40B4-BE49-F238E27FC236}">
                <a16:creationId xmlns:a16="http://schemas.microsoft.com/office/drawing/2014/main" id="{B88865B9-D1F7-05C5-3E03-86A918B00A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C574BB-377B-0993-E9BF-D72574AC12F3}"/>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2298708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FC90-BDB7-8A18-A328-15AE0B0E1C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A9D51-55AF-90CE-09DB-7B7ED2A2B4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1E8611-3B9A-2BC6-1638-C40311BFA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F9D664-04F9-BAD4-83FB-E893C9265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D6155-8459-2777-4D9D-9D7396C2D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966D69-AE74-22D0-852A-57AE9E1D6221}"/>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8" name="Footer Placeholder 7">
            <a:extLst>
              <a:ext uri="{FF2B5EF4-FFF2-40B4-BE49-F238E27FC236}">
                <a16:creationId xmlns:a16="http://schemas.microsoft.com/office/drawing/2014/main" id="{C51C71F9-E45D-0028-F098-D548870343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129794-209B-2ED2-851D-5B406F050E52}"/>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3347160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4A38-9961-5666-EB47-881AE31C5A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99F734-3642-D513-FE29-1D9F65827837}"/>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4" name="Footer Placeholder 3">
            <a:extLst>
              <a:ext uri="{FF2B5EF4-FFF2-40B4-BE49-F238E27FC236}">
                <a16:creationId xmlns:a16="http://schemas.microsoft.com/office/drawing/2014/main" id="{3204A699-1313-5C0B-AAA9-2808C7C1EC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FF1918-BD7F-FE66-CB7C-FE509AA517B4}"/>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1195166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E9BE0-443B-02C0-561B-DBB52E451352}"/>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3" name="Footer Placeholder 2">
            <a:extLst>
              <a:ext uri="{FF2B5EF4-FFF2-40B4-BE49-F238E27FC236}">
                <a16:creationId xmlns:a16="http://schemas.microsoft.com/office/drawing/2014/main" id="{B312EE7B-6174-0B4E-C680-B6F83017EE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561BE6-5014-7C80-2F89-250AA9D5F5E1}"/>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3927549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DDFC-DE7E-DD18-A740-B41327FA3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072EE1-8622-C63B-4E1C-968D9FDB0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7F5BD4-511D-F938-550E-6920BF974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AFF5-8F1F-B6E5-C9BD-59097F2BCEE3}"/>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6" name="Footer Placeholder 5">
            <a:extLst>
              <a:ext uri="{FF2B5EF4-FFF2-40B4-BE49-F238E27FC236}">
                <a16:creationId xmlns:a16="http://schemas.microsoft.com/office/drawing/2014/main" id="{9662B9E4-FE76-45AE-935E-6673CCAAF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7186E-68C5-EAC9-EBDD-15FF808B82A6}"/>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179335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D4F5-A321-A24C-8E08-18F4E1988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97E5EB-118C-FA08-DF77-EC10D417E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668EC8-B662-DA33-D7B2-8870B3D94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42489-01E5-8AA0-4091-EC2FEE4A8979}"/>
              </a:ext>
            </a:extLst>
          </p:cNvPr>
          <p:cNvSpPr>
            <a:spLocks noGrp="1"/>
          </p:cNvSpPr>
          <p:nvPr>
            <p:ph type="dt" sz="half" idx="10"/>
          </p:nvPr>
        </p:nvSpPr>
        <p:spPr/>
        <p:txBody>
          <a:bodyPr/>
          <a:lstStyle/>
          <a:p>
            <a:fld id="{612ECEA5-09BD-4DBB-88ED-B121E70806AF}" type="datetimeFigureOut">
              <a:rPr lang="en-GB" smtClean="0"/>
              <a:t>22/08/2024</a:t>
            </a:fld>
            <a:endParaRPr lang="en-GB"/>
          </a:p>
        </p:txBody>
      </p:sp>
      <p:sp>
        <p:nvSpPr>
          <p:cNvPr id="6" name="Footer Placeholder 5">
            <a:extLst>
              <a:ext uri="{FF2B5EF4-FFF2-40B4-BE49-F238E27FC236}">
                <a16:creationId xmlns:a16="http://schemas.microsoft.com/office/drawing/2014/main" id="{149FF851-6D97-A55F-CD60-C8116506A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590084-E1EF-0EE8-56F1-1D511B894907}"/>
              </a:ext>
            </a:extLst>
          </p:cNvPr>
          <p:cNvSpPr>
            <a:spLocks noGrp="1"/>
          </p:cNvSpPr>
          <p:nvPr>
            <p:ph type="sldNum" sz="quarter" idx="12"/>
          </p:nvPr>
        </p:nvSpPr>
        <p:spPr/>
        <p:txBody>
          <a:bodyPr/>
          <a:lstStyle/>
          <a:p>
            <a:fld id="{83C9B44F-75E4-4175-A224-F8ECFFA93EDF}" type="slidenum">
              <a:rPr lang="en-GB" smtClean="0"/>
              <a:t>‹#›</a:t>
            </a:fld>
            <a:endParaRPr lang="en-GB"/>
          </a:p>
        </p:txBody>
      </p:sp>
    </p:spTree>
    <p:extLst>
      <p:ext uri="{BB962C8B-B14F-4D97-AF65-F5344CB8AC3E}">
        <p14:creationId xmlns:p14="http://schemas.microsoft.com/office/powerpoint/2010/main" val="220846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E035C-A3DC-A282-59C9-2598E5A45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A5DF7A-F4A4-D6C3-AFE6-91EC45D1C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774573-BF91-6A1F-87E8-D1CECB9D7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ECEA5-09BD-4DBB-88ED-B121E70806AF}" type="datetimeFigureOut">
              <a:rPr lang="en-GB" smtClean="0"/>
              <a:t>22/08/2024</a:t>
            </a:fld>
            <a:endParaRPr lang="en-GB"/>
          </a:p>
        </p:txBody>
      </p:sp>
      <p:sp>
        <p:nvSpPr>
          <p:cNvPr id="5" name="Footer Placeholder 4">
            <a:extLst>
              <a:ext uri="{FF2B5EF4-FFF2-40B4-BE49-F238E27FC236}">
                <a16:creationId xmlns:a16="http://schemas.microsoft.com/office/drawing/2014/main" id="{751409DF-F2CD-3361-B7A2-CB8D99B20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B194B1-E0A0-FD52-68CF-2E306DBB1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9B44F-75E4-4175-A224-F8ECFFA93EDF}" type="slidenum">
              <a:rPr lang="en-GB" smtClean="0"/>
              <a:t>‹#›</a:t>
            </a:fld>
            <a:endParaRPr lang="en-GB"/>
          </a:p>
        </p:txBody>
      </p:sp>
    </p:spTree>
    <p:extLst>
      <p:ext uri="{BB962C8B-B14F-4D97-AF65-F5344CB8AC3E}">
        <p14:creationId xmlns:p14="http://schemas.microsoft.com/office/powerpoint/2010/main" val="20988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A306A-70EF-FBA2-BE54-E5882AFCEB4C}"/>
              </a:ext>
            </a:extLst>
          </p:cNvPr>
          <p:cNvSpPr>
            <a:spLocks noGrp="1"/>
          </p:cNvSpPr>
          <p:nvPr>
            <p:ph type="ctrTitle"/>
          </p:nvPr>
        </p:nvSpPr>
        <p:spPr>
          <a:xfrm>
            <a:off x="638882" y="3577456"/>
            <a:ext cx="10909640" cy="1687814"/>
          </a:xfrm>
        </p:spPr>
        <p:txBody>
          <a:bodyPr anchor="b">
            <a:normAutofit/>
          </a:bodyPr>
          <a:lstStyle/>
          <a:p>
            <a:r>
              <a:rPr lang="en-GB" sz="6600"/>
              <a:t>Welcome to Year 1</a:t>
            </a:r>
          </a:p>
        </p:txBody>
      </p:sp>
      <p:sp>
        <p:nvSpPr>
          <p:cNvPr id="3" name="Subtitle 2">
            <a:extLst>
              <a:ext uri="{FF2B5EF4-FFF2-40B4-BE49-F238E27FC236}">
                <a16:creationId xmlns:a16="http://schemas.microsoft.com/office/drawing/2014/main" id="{7014E5BC-2A26-9350-4C33-6A0240BC8CAB}"/>
              </a:ext>
            </a:extLst>
          </p:cNvPr>
          <p:cNvSpPr>
            <a:spLocks noGrp="1"/>
          </p:cNvSpPr>
          <p:nvPr>
            <p:ph type="subTitle" idx="1"/>
          </p:nvPr>
        </p:nvSpPr>
        <p:spPr>
          <a:xfrm>
            <a:off x="638881" y="5660607"/>
            <a:ext cx="10909643" cy="552659"/>
          </a:xfrm>
        </p:spPr>
        <p:txBody>
          <a:bodyPr anchor="t">
            <a:normAutofit/>
          </a:bodyPr>
          <a:lstStyle/>
          <a:p>
            <a:r>
              <a:rPr lang="en-GB" dirty="0"/>
              <a:t>Miss Sartain</a:t>
            </a:r>
          </a:p>
        </p:txBody>
      </p:sp>
      <p:pic>
        <p:nvPicPr>
          <p:cNvPr id="5" name="Picture 6" descr="Image result for cogenhoe primary school">
            <a:extLst>
              <a:ext uri="{FF2B5EF4-FFF2-40B4-BE49-F238E27FC236}">
                <a16:creationId xmlns:a16="http://schemas.microsoft.com/office/drawing/2014/main" id="{4B8940EB-14A9-DAC2-B70B-EAE183683E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3908" y="615382"/>
            <a:ext cx="6439588" cy="26945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962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EACCED51-2D31-B11C-8391-9E38DF79F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09" r="-2" b="24404"/>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96F67A9-67E2-DD4F-6DFE-689D7913B0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64" r="-2" b="19361"/>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83" name="Freeform: Shape 308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5" name="Freeform: Shape 308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48561E2-FA6A-D687-2B78-3892ED696E33}"/>
              </a:ext>
            </a:extLst>
          </p:cNvPr>
          <p:cNvSpPr>
            <a:spLocks noGrp="1"/>
          </p:cNvSpPr>
          <p:nvPr>
            <p:ph type="title"/>
          </p:nvPr>
        </p:nvSpPr>
        <p:spPr>
          <a:xfrm>
            <a:off x="448056" y="859536"/>
            <a:ext cx="4832802" cy="1243584"/>
          </a:xfrm>
        </p:spPr>
        <p:txBody>
          <a:bodyPr>
            <a:normAutofit/>
          </a:bodyPr>
          <a:lstStyle/>
          <a:p>
            <a:r>
              <a:rPr lang="en-GB" sz="3400"/>
              <a:t>Continuous Provision</a:t>
            </a:r>
          </a:p>
        </p:txBody>
      </p:sp>
      <p:sp>
        <p:nvSpPr>
          <p:cNvPr id="3087" name="Rectangle 308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89" name="Rectangle 308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1" name="Rectangle 309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025D879-3006-4CDD-4233-2C6510DEBCAC}"/>
              </a:ext>
            </a:extLst>
          </p:cNvPr>
          <p:cNvSpPr>
            <a:spLocks noGrp="1"/>
          </p:cNvSpPr>
          <p:nvPr>
            <p:ph idx="1"/>
          </p:nvPr>
        </p:nvSpPr>
        <p:spPr>
          <a:xfrm>
            <a:off x="448056" y="2512611"/>
            <a:ext cx="4832803" cy="3664351"/>
          </a:xfrm>
        </p:spPr>
        <p:txBody>
          <a:bodyPr>
            <a:normAutofit/>
          </a:bodyPr>
          <a:lstStyle/>
          <a:p>
            <a:r>
              <a:rPr lang="en-GB" sz="2000"/>
              <a:t>As mentioned previously, when the children star in year 1 we will have continuous provision set up in the form of ‘busy jobs’.</a:t>
            </a:r>
          </a:p>
          <a:p>
            <a:r>
              <a:rPr lang="en-GB" sz="2000"/>
              <a:t>Continuous provision allows for:</a:t>
            </a:r>
          </a:p>
          <a:p>
            <a:pPr lvl="1"/>
            <a:r>
              <a:rPr lang="en-GB" sz="2000"/>
              <a:t>Learning through exploration</a:t>
            </a:r>
          </a:p>
          <a:p>
            <a:pPr lvl="1"/>
            <a:r>
              <a:rPr lang="en-GB" sz="2000"/>
              <a:t>Child-initiated learning</a:t>
            </a:r>
          </a:p>
          <a:p>
            <a:pPr lvl="1"/>
            <a:r>
              <a:rPr lang="en-GB" sz="2000"/>
              <a:t>Promoting independence in making choices.</a:t>
            </a:r>
          </a:p>
          <a:p>
            <a:pPr lvl="1"/>
            <a:r>
              <a:rPr lang="en-GB" sz="2000"/>
              <a:t>Becoming active learners</a:t>
            </a:r>
          </a:p>
        </p:txBody>
      </p:sp>
    </p:spTree>
    <p:extLst>
      <p:ext uri="{BB962C8B-B14F-4D97-AF65-F5344CB8AC3E}">
        <p14:creationId xmlns:p14="http://schemas.microsoft.com/office/powerpoint/2010/main" val="1352935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561E2-FA6A-D687-2B78-3892ED696E33}"/>
              </a:ext>
            </a:extLst>
          </p:cNvPr>
          <p:cNvSpPr>
            <a:spLocks noGrp="1"/>
          </p:cNvSpPr>
          <p:nvPr>
            <p:ph type="title"/>
          </p:nvPr>
        </p:nvSpPr>
        <p:spPr>
          <a:xfrm>
            <a:off x="640080" y="325369"/>
            <a:ext cx="4368602" cy="1956841"/>
          </a:xfrm>
        </p:spPr>
        <p:txBody>
          <a:bodyPr anchor="b">
            <a:normAutofit/>
          </a:bodyPr>
          <a:lstStyle/>
          <a:p>
            <a:r>
              <a:rPr lang="en-GB" sz="5400"/>
              <a:t>Continuous Provision</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25D879-3006-4CDD-4233-2C6510DEBCAC}"/>
              </a:ext>
            </a:extLst>
          </p:cNvPr>
          <p:cNvSpPr>
            <a:spLocks noGrp="1"/>
          </p:cNvSpPr>
          <p:nvPr>
            <p:ph idx="1"/>
          </p:nvPr>
        </p:nvSpPr>
        <p:spPr>
          <a:xfrm>
            <a:off x="640080" y="2872899"/>
            <a:ext cx="4243589" cy="3320668"/>
          </a:xfrm>
        </p:spPr>
        <p:txBody>
          <a:bodyPr>
            <a:normAutofit/>
          </a:bodyPr>
          <a:lstStyle/>
          <a:p>
            <a:r>
              <a:rPr lang="en-GB" sz="1400" dirty="0"/>
              <a:t>After the whole class input on the carpet the children will be split up into 4 groups. 2 groups will be working closely with an adult to deepen their understanding, and 2 groups will be working independently. </a:t>
            </a:r>
          </a:p>
          <a:p>
            <a:r>
              <a:rPr lang="en-GB" sz="1400" dirty="0"/>
              <a:t>The children are responsible for their own independent learning, choosing which tasks to tackle first. </a:t>
            </a:r>
          </a:p>
          <a:p>
            <a:r>
              <a:rPr lang="en-GB" sz="1400" dirty="0"/>
              <a:t>They have until the end of the week to complete the 6 busy jobs and evidence these in their learning journal or on seesaw.</a:t>
            </a:r>
          </a:p>
          <a:p>
            <a:r>
              <a:rPr lang="en-GB" sz="1400" dirty="0"/>
              <a:t>By the end of year 1 (summer 2) the learning becomes more structured in the form of carousel activities ready for year 2.</a:t>
            </a:r>
          </a:p>
        </p:txBody>
      </p:sp>
      <p:pic>
        <p:nvPicPr>
          <p:cNvPr id="2050" name="Picture 2">
            <a:extLst>
              <a:ext uri="{FF2B5EF4-FFF2-40B4-BE49-F238E27FC236}">
                <a16:creationId xmlns:a16="http://schemas.microsoft.com/office/drawing/2014/main" id="{70615C6E-994E-866B-4BE2-F32526179A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58" r="1601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71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973D1-8C3E-42C2-0D92-10F620B93DD2}"/>
              </a:ext>
            </a:extLst>
          </p:cNvPr>
          <p:cNvSpPr>
            <a:spLocks noGrp="1"/>
          </p:cNvSpPr>
          <p:nvPr>
            <p:ph type="title"/>
          </p:nvPr>
        </p:nvSpPr>
        <p:spPr>
          <a:xfrm>
            <a:off x="5297762" y="329184"/>
            <a:ext cx="6251110" cy="1783080"/>
          </a:xfrm>
        </p:spPr>
        <p:txBody>
          <a:bodyPr anchor="b">
            <a:normAutofit/>
          </a:bodyPr>
          <a:lstStyle/>
          <a:p>
            <a:r>
              <a:rPr lang="en-GB" sz="5400" dirty="0"/>
              <a:t>Reading</a:t>
            </a:r>
          </a:p>
        </p:txBody>
      </p:sp>
      <p:pic>
        <p:nvPicPr>
          <p:cNvPr id="5" name="Picture 4" descr="Three neatly stacked books">
            <a:extLst>
              <a:ext uri="{FF2B5EF4-FFF2-40B4-BE49-F238E27FC236}">
                <a16:creationId xmlns:a16="http://schemas.microsoft.com/office/drawing/2014/main" id="{A2DE8A41-BA14-6E62-92DB-665DB9A93745}"/>
              </a:ext>
            </a:extLst>
          </p:cNvPr>
          <p:cNvPicPr>
            <a:picLocks noChangeAspect="1"/>
          </p:cNvPicPr>
          <p:nvPr/>
        </p:nvPicPr>
        <p:blipFill rotWithShape="1">
          <a:blip r:embed="rId2"/>
          <a:srcRect l="47194" r="747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C90F88-944F-54AD-22E9-2AE271DA03F2}"/>
              </a:ext>
            </a:extLst>
          </p:cNvPr>
          <p:cNvSpPr>
            <a:spLocks noGrp="1"/>
          </p:cNvSpPr>
          <p:nvPr>
            <p:ph idx="1"/>
          </p:nvPr>
        </p:nvSpPr>
        <p:spPr>
          <a:xfrm>
            <a:off x="5297762" y="2706624"/>
            <a:ext cx="6251110" cy="3483864"/>
          </a:xfrm>
        </p:spPr>
        <p:txBody>
          <a:bodyPr>
            <a:normAutofit/>
          </a:bodyPr>
          <a:lstStyle/>
          <a:p>
            <a:r>
              <a:rPr lang="en-GB" sz="1900" dirty="0"/>
              <a:t>It is important that children read with fluency and expression and shows good comprehension.</a:t>
            </a:r>
          </a:p>
          <a:p>
            <a:r>
              <a:rPr lang="en-GB" sz="1900" dirty="0"/>
              <a:t>Each child’s Reading Record is checked weekly.</a:t>
            </a:r>
          </a:p>
          <a:p>
            <a:r>
              <a:rPr lang="en-GB" sz="1900" dirty="0"/>
              <a:t>An adult will listen to each child read at least once a week, if we feel they need more support they will be a daily reader.</a:t>
            </a:r>
          </a:p>
          <a:p>
            <a:r>
              <a:rPr lang="en-GB" sz="1900" b="1" dirty="0"/>
              <a:t>If you would like to be a parent reader, please let us know!</a:t>
            </a:r>
          </a:p>
        </p:txBody>
      </p:sp>
    </p:spTree>
    <p:extLst>
      <p:ext uri="{BB962C8B-B14F-4D97-AF65-F5344CB8AC3E}">
        <p14:creationId xmlns:p14="http://schemas.microsoft.com/office/powerpoint/2010/main" val="250242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545EA-7DF5-1DE9-4EFA-5E666FBB996A}"/>
              </a:ext>
            </a:extLst>
          </p:cNvPr>
          <p:cNvSpPr>
            <a:spLocks noGrp="1"/>
          </p:cNvSpPr>
          <p:nvPr>
            <p:ph type="title"/>
          </p:nvPr>
        </p:nvSpPr>
        <p:spPr>
          <a:xfrm>
            <a:off x="5297762" y="329184"/>
            <a:ext cx="6251110" cy="1783080"/>
          </a:xfrm>
        </p:spPr>
        <p:txBody>
          <a:bodyPr anchor="b">
            <a:normAutofit/>
          </a:bodyPr>
          <a:lstStyle/>
          <a:p>
            <a:r>
              <a:rPr lang="en-GB" sz="5400"/>
              <a:t>Reading Diaries</a:t>
            </a:r>
          </a:p>
        </p:txBody>
      </p:sp>
      <p:pic>
        <p:nvPicPr>
          <p:cNvPr id="5" name="Picture 4" descr="Close-up of open book against blurred bookshelf background">
            <a:extLst>
              <a:ext uri="{FF2B5EF4-FFF2-40B4-BE49-F238E27FC236}">
                <a16:creationId xmlns:a16="http://schemas.microsoft.com/office/drawing/2014/main" id="{514D0239-7D3A-0BA2-4107-27FEC3EC7826}"/>
              </a:ext>
            </a:extLst>
          </p:cNvPr>
          <p:cNvPicPr>
            <a:picLocks noChangeAspect="1"/>
          </p:cNvPicPr>
          <p:nvPr/>
        </p:nvPicPr>
        <p:blipFill rotWithShape="1">
          <a:blip r:embed="rId2"/>
          <a:srcRect l="34056" r="2061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907650-1E0F-8D00-6A6A-1D78F47A8F3B}"/>
              </a:ext>
            </a:extLst>
          </p:cNvPr>
          <p:cNvSpPr>
            <a:spLocks noGrp="1"/>
          </p:cNvSpPr>
          <p:nvPr>
            <p:ph idx="1"/>
          </p:nvPr>
        </p:nvSpPr>
        <p:spPr>
          <a:xfrm>
            <a:off x="5297762" y="2706624"/>
            <a:ext cx="6251110" cy="3483864"/>
          </a:xfrm>
        </p:spPr>
        <p:txBody>
          <a:bodyPr>
            <a:normAutofit/>
          </a:bodyPr>
          <a:lstStyle/>
          <a:p>
            <a:r>
              <a:rPr lang="en-GB" sz="1900" dirty="0"/>
              <a:t>Every time you read at home with your child, please write this in their reading diaries to share with the school.</a:t>
            </a:r>
          </a:p>
          <a:p>
            <a:r>
              <a:rPr lang="en-GB" sz="1900" dirty="0"/>
              <a:t>Spellings for term will be stuck in their reading diaries so that yourselves and your children can always access them.</a:t>
            </a:r>
          </a:p>
          <a:p>
            <a:r>
              <a:rPr lang="en-GB" sz="1900" dirty="0"/>
              <a:t>Teachers/TA’s will write in green pen so you can see when we have also read with your child.</a:t>
            </a:r>
          </a:p>
          <a:p>
            <a:r>
              <a:rPr lang="en-GB" sz="1900" dirty="0"/>
              <a:t>The stage your child is on will be written and highlighted in their reading diaries so you can also keep track of progress.</a:t>
            </a:r>
          </a:p>
          <a:p>
            <a:r>
              <a:rPr lang="en-GB" sz="1900" dirty="0"/>
              <a:t>Children will also be taking home a phonics book that is in line with the sound they are learning that week, these are separate from staged books.</a:t>
            </a:r>
          </a:p>
        </p:txBody>
      </p:sp>
    </p:spTree>
    <p:extLst>
      <p:ext uri="{BB962C8B-B14F-4D97-AF65-F5344CB8AC3E}">
        <p14:creationId xmlns:p14="http://schemas.microsoft.com/office/powerpoint/2010/main" val="278055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743EF-1C20-4544-83B7-377AF13A9413}"/>
              </a:ext>
            </a:extLst>
          </p:cNvPr>
          <p:cNvSpPr>
            <a:spLocks noGrp="1"/>
          </p:cNvSpPr>
          <p:nvPr>
            <p:ph type="title"/>
          </p:nvPr>
        </p:nvSpPr>
        <p:spPr>
          <a:xfrm>
            <a:off x="838200" y="365125"/>
            <a:ext cx="10515600" cy="1325563"/>
          </a:xfrm>
        </p:spPr>
        <p:txBody>
          <a:bodyPr>
            <a:normAutofit/>
          </a:bodyPr>
          <a:lstStyle/>
          <a:p>
            <a:r>
              <a:rPr lang="en-GB" sz="5400"/>
              <a:t>Assessment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C7505905-EA9A-4B02-BD5C-AD3F44FA53A3}"/>
              </a:ext>
            </a:extLst>
          </p:cNvPr>
          <p:cNvSpPr>
            <a:spLocks noGrp="1"/>
          </p:cNvSpPr>
          <p:nvPr>
            <p:ph idx="1"/>
          </p:nvPr>
        </p:nvSpPr>
        <p:spPr>
          <a:xfrm>
            <a:off x="838200" y="1929384"/>
            <a:ext cx="10515600" cy="4251960"/>
          </a:xfrm>
        </p:spPr>
        <p:txBody>
          <a:bodyPr>
            <a:normAutofit/>
          </a:bodyPr>
          <a:lstStyle/>
          <a:p>
            <a:r>
              <a:rPr lang="en-GB" sz="2200" dirty="0"/>
              <a:t>At various points throughout the year, every half term an assessment in Maths, Science, Reading, Spelling and grammar will take place.</a:t>
            </a:r>
          </a:p>
          <a:p>
            <a:r>
              <a:rPr lang="en-GB" sz="2200" dirty="0"/>
              <a:t>This is when pupils have the opportunity to show their knowledge and skills through a variety of tests and tasks.</a:t>
            </a:r>
          </a:p>
          <a:p>
            <a:r>
              <a:rPr lang="en-GB" sz="2200" dirty="0"/>
              <a:t>Teachers will use this information along with observations of the children during lessons together with work in books to make an assessment of how the children are working towards the National Curriculum Year Group Expectations.</a:t>
            </a:r>
          </a:p>
        </p:txBody>
      </p:sp>
    </p:spTree>
    <p:extLst>
      <p:ext uri="{BB962C8B-B14F-4D97-AF65-F5344CB8AC3E}">
        <p14:creationId xmlns:p14="http://schemas.microsoft.com/office/powerpoint/2010/main" val="317667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19042-2D58-FAB2-F7DE-9E8E60EE5779}"/>
              </a:ext>
            </a:extLst>
          </p:cNvPr>
          <p:cNvSpPr>
            <a:spLocks noGrp="1"/>
          </p:cNvSpPr>
          <p:nvPr>
            <p:ph type="title"/>
          </p:nvPr>
        </p:nvSpPr>
        <p:spPr>
          <a:xfrm>
            <a:off x="838200" y="365125"/>
            <a:ext cx="10515600" cy="1325563"/>
          </a:xfrm>
        </p:spPr>
        <p:txBody>
          <a:bodyPr>
            <a:normAutofit/>
          </a:bodyPr>
          <a:lstStyle/>
          <a:p>
            <a:r>
              <a:rPr lang="en-GB" sz="5400"/>
              <a:t>Homework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C6ACCE-4059-02D4-0BF8-2B6808CB390F}"/>
              </a:ext>
            </a:extLst>
          </p:cNvPr>
          <p:cNvSpPr>
            <a:spLocks noGrp="1"/>
          </p:cNvSpPr>
          <p:nvPr>
            <p:ph idx="1"/>
          </p:nvPr>
        </p:nvSpPr>
        <p:spPr>
          <a:xfrm>
            <a:off x="838200" y="1929384"/>
            <a:ext cx="10515600" cy="4251960"/>
          </a:xfrm>
        </p:spPr>
        <p:txBody>
          <a:bodyPr>
            <a:normAutofit/>
          </a:bodyPr>
          <a:lstStyle/>
          <a:p>
            <a:r>
              <a:rPr lang="en-GB" sz="2200" dirty="0"/>
              <a:t>Year 1 are always expected to learn their spellings at home, to be tested every Friday.</a:t>
            </a:r>
          </a:p>
          <a:p>
            <a:r>
              <a:rPr lang="en-GB" sz="2200" dirty="0"/>
              <a:t>Optional Homework grids can be found on the class page section of the website which is updated every half tern to reflect our current topic.</a:t>
            </a:r>
          </a:p>
          <a:p>
            <a:r>
              <a:rPr lang="en-GB" sz="2200" dirty="0"/>
              <a:t>Reading with an adult 4-5 times a week is also expected to support your child in becoming an independent reader.</a:t>
            </a:r>
          </a:p>
          <a:p>
            <a:r>
              <a:rPr lang="en-GB" sz="2200" dirty="0" err="1"/>
              <a:t>Timestable</a:t>
            </a:r>
            <a:r>
              <a:rPr lang="en-GB" sz="2200" dirty="0"/>
              <a:t> Rockstars and </a:t>
            </a:r>
            <a:r>
              <a:rPr lang="en-GB" sz="2200" dirty="0" err="1"/>
              <a:t>Numbots</a:t>
            </a:r>
            <a:r>
              <a:rPr lang="en-GB" sz="2200" dirty="0"/>
              <a:t> are also available for Year 1 children, the passwords are located in their reading diaries.</a:t>
            </a:r>
          </a:p>
          <a:p>
            <a:r>
              <a:rPr lang="en-GB" sz="2200" dirty="0" err="1"/>
              <a:t>SpellingShed</a:t>
            </a:r>
            <a:r>
              <a:rPr lang="en-GB" sz="2200" dirty="0"/>
              <a:t> is a tool also available to help your child to practise their spellings in a fun and interactive way.</a:t>
            </a:r>
          </a:p>
          <a:p>
            <a:r>
              <a:rPr lang="en-GB" sz="2200" dirty="0"/>
              <a:t>During the Summer Terms, the children will also be taking part in weekly times table tests to reflect the tables they will have been learning (2s, 5s and 10s).</a:t>
            </a:r>
          </a:p>
        </p:txBody>
      </p:sp>
    </p:spTree>
    <p:extLst>
      <p:ext uri="{BB962C8B-B14F-4D97-AF65-F5344CB8AC3E}">
        <p14:creationId xmlns:p14="http://schemas.microsoft.com/office/powerpoint/2010/main" val="3607066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2B0A8-F696-D46D-967D-C3148C4760B0}"/>
              </a:ext>
            </a:extLst>
          </p:cNvPr>
          <p:cNvSpPr>
            <a:spLocks noGrp="1"/>
          </p:cNvSpPr>
          <p:nvPr>
            <p:ph type="title"/>
          </p:nvPr>
        </p:nvSpPr>
        <p:spPr>
          <a:xfrm>
            <a:off x="630936" y="640080"/>
            <a:ext cx="4818888" cy="1481328"/>
          </a:xfrm>
        </p:spPr>
        <p:txBody>
          <a:bodyPr anchor="b">
            <a:normAutofit/>
          </a:bodyPr>
          <a:lstStyle/>
          <a:p>
            <a:r>
              <a:rPr lang="en-GB" sz="5400"/>
              <a:t>PE</a:t>
            </a: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6165A9-B19C-2C50-051C-0F500F1DE2D5}"/>
              </a:ext>
            </a:extLst>
          </p:cNvPr>
          <p:cNvSpPr>
            <a:spLocks noGrp="1"/>
          </p:cNvSpPr>
          <p:nvPr>
            <p:ph idx="1"/>
          </p:nvPr>
        </p:nvSpPr>
        <p:spPr>
          <a:xfrm>
            <a:off x="630936" y="2660904"/>
            <a:ext cx="4818888" cy="3547872"/>
          </a:xfrm>
        </p:spPr>
        <p:txBody>
          <a:bodyPr anchor="t">
            <a:normAutofit/>
          </a:bodyPr>
          <a:lstStyle/>
          <a:p>
            <a:r>
              <a:rPr lang="en-GB" sz="1700" dirty="0"/>
              <a:t>P.E is every Monday with Miss Saunders and on a Friday with Miss Sartain.</a:t>
            </a:r>
          </a:p>
          <a:p>
            <a:pPr>
              <a:defRPr/>
            </a:pPr>
            <a:r>
              <a:rPr lang="en-GB" sz="1700" dirty="0"/>
              <a:t>As you are aware Physical Education is an important part of your child’s curriculum and it is vital that your child brings the appropriate kit for these sessions. This includes:</a:t>
            </a:r>
          </a:p>
          <a:p>
            <a:pPr>
              <a:defRPr/>
            </a:pPr>
            <a:r>
              <a:rPr lang="en-GB" sz="1700" dirty="0"/>
              <a:t>Please ensure you have kit for inside and out and that it is </a:t>
            </a:r>
            <a:r>
              <a:rPr lang="en-GB" sz="1700" b="1" u="sng" dirty="0"/>
              <a:t>ALL </a:t>
            </a:r>
            <a:r>
              <a:rPr lang="en-GB" sz="1700" dirty="0"/>
              <a:t>clearly labelled</a:t>
            </a:r>
          </a:p>
          <a:p>
            <a:pPr>
              <a:defRPr/>
            </a:pPr>
            <a:r>
              <a:rPr lang="en-GB" sz="1700" dirty="0"/>
              <a:t>Suitable footwear including plimsolls or trainers. </a:t>
            </a:r>
          </a:p>
          <a:p>
            <a:pPr>
              <a:defRPr/>
            </a:pPr>
            <a:r>
              <a:rPr lang="en-GB" sz="1700" dirty="0"/>
              <a:t>Hair needs to be tied back.</a:t>
            </a:r>
          </a:p>
          <a:p>
            <a:pPr>
              <a:defRPr/>
            </a:pPr>
            <a:r>
              <a:rPr lang="en-GB" sz="1700" dirty="0"/>
              <a:t>Earrings must be taken out.</a:t>
            </a:r>
            <a:endParaRPr lang="en-GB" altLang="en-US" sz="1700" dirty="0">
              <a:highlight>
                <a:srgbClr val="00FF00"/>
              </a:highlight>
            </a:endParaRPr>
          </a:p>
        </p:txBody>
      </p:sp>
      <p:pic>
        <p:nvPicPr>
          <p:cNvPr id="1026" name="Picture 2" descr="PE and Games | Poole Grammar School">
            <a:extLst>
              <a:ext uri="{FF2B5EF4-FFF2-40B4-BE49-F238E27FC236}">
                <a16:creationId xmlns:a16="http://schemas.microsoft.com/office/drawing/2014/main" id="{19126221-013E-8442-7232-34779671BC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613893"/>
            <a:ext cx="5458968" cy="363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36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CD07E-32B3-4237-6E8C-85B72D9775F9}"/>
              </a:ext>
            </a:extLst>
          </p:cNvPr>
          <p:cNvSpPr>
            <a:spLocks noGrp="1"/>
          </p:cNvSpPr>
          <p:nvPr>
            <p:ph type="title"/>
          </p:nvPr>
        </p:nvSpPr>
        <p:spPr>
          <a:xfrm>
            <a:off x="572493" y="238539"/>
            <a:ext cx="11018520" cy="1434415"/>
          </a:xfrm>
        </p:spPr>
        <p:txBody>
          <a:bodyPr anchor="b">
            <a:normAutofit/>
          </a:bodyPr>
          <a:lstStyle/>
          <a:p>
            <a:r>
              <a:rPr lang="en-GB" sz="5400"/>
              <a:t>Sunshine Bear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D5D660-F5DC-B5F4-8EAA-D119DDF0CB69}"/>
              </a:ext>
            </a:extLst>
          </p:cNvPr>
          <p:cNvSpPr>
            <a:spLocks noGrp="1"/>
          </p:cNvSpPr>
          <p:nvPr>
            <p:ph idx="1"/>
          </p:nvPr>
        </p:nvSpPr>
        <p:spPr>
          <a:xfrm>
            <a:off x="572493" y="2071316"/>
            <a:ext cx="6713552" cy="4119172"/>
          </a:xfrm>
        </p:spPr>
        <p:txBody>
          <a:bodyPr anchor="t">
            <a:normAutofit/>
          </a:bodyPr>
          <a:lstStyle/>
          <a:p>
            <a:r>
              <a:rPr lang="en-GB" sz="1700" dirty="0"/>
              <a:t>Sunshine bear is a behaviour incentive for year 1 as well as an amazing buddy for the class.</a:t>
            </a:r>
          </a:p>
          <a:p>
            <a:r>
              <a:rPr lang="en-GB" sz="1700" dirty="0"/>
              <a:t>Sunshine bear goes home with the child who has made lots of good choices throughout the week, tried hard with their learning, and completed all their busy jobs to a high standard.</a:t>
            </a:r>
          </a:p>
          <a:p>
            <a:r>
              <a:rPr lang="en-GB" sz="1700" dirty="0"/>
              <a:t>While Sunshine bear is having fun over a weekend, lots of children choose to have photos taken with her for our special book.</a:t>
            </a:r>
          </a:p>
          <a:p>
            <a:r>
              <a:rPr lang="en-GB" sz="1700" dirty="0"/>
              <a:t>Over half term breaks, we also have our good friend Fuzz who likes to join us on our adventures.</a:t>
            </a:r>
          </a:p>
          <a:p>
            <a:r>
              <a:rPr lang="en-GB" sz="1700" dirty="0"/>
              <a:t>We appreciate all the support we can get to make this experience as magical as possible.</a:t>
            </a:r>
          </a:p>
          <a:p>
            <a:r>
              <a:rPr lang="en-GB" sz="1700" dirty="0"/>
              <a:t>Sunshine bear has been on many holidays, concerts, the Kings coronation, swimming, trips to the park and the beach and many more!</a:t>
            </a:r>
          </a:p>
          <a:p>
            <a:endParaRPr lang="en-GB" sz="1700" dirty="0"/>
          </a:p>
        </p:txBody>
      </p:sp>
      <p:pic>
        <p:nvPicPr>
          <p:cNvPr id="4" name="Picture 3">
            <a:extLst>
              <a:ext uri="{FF2B5EF4-FFF2-40B4-BE49-F238E27FC236}">
                <a16:creationId xmlns:a16="http://schemas.microsoft.com/office/drawing/2014/main" id="{A04E0D0D-D791-6747-5A79-B5724BD93BD3}"/>
              </a:ext>
            </a:extLst>
          </p:cNvPr>
          <p:cNvPicPr>
            <a:picLocks noChangeAspect="1"/>
          </p:cNvPicPr>
          <p:nvPr/>
        </p:nvPicPr>
        <p:blipFill rotWithShape="1">
          <a:blip r:embed="rId2"/>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1405081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39BBF-ACBD-610C-59AF-94AFAA9D7139}"/>
              </a:ext>
            </a:extLst>
          </p:cNvPr>
          <p:cNvSpPr>
            <a:spLocks noGrp="1"/>
          </p:cNvSpPr>
          <p:nvPr>
            <p:ph type="title"/>
          </p:nvPr>
        </p:nvSpPr>
        <p:spPr>
          <a:xfrm>
            <a:off x="640080" y="325369"/>
            <a:ext cx="4368602" cy="1956841"/>
          </a:xfrm>
        </p:spPr>
        <p:txBody>
          <a:bodyPr anchor="b">
            <a:normAutofit/>
          </a:bodyPr>
          <a:lstStyle/>
          <a:p>
            <a:r>
              <a:rPr lang="en-GB" sz="5000"/>
              <a:t>Communication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40441C-2F65-C60E-933D-1206715984D8}"/>
              </a:ext>
            </a:extLst>
          </p:cNvPr>
          <p:cNvSpPr>
            <a:spLocks noGrp="1"/>
          </p:cNvSpPr>
          <p:nvPr>
            <p:ph idx="1"/>
          </p:nvPr>
        </p:nvSpPr>
        <p:spPr>
          <a:xfrm>
            <a:off x="640080" y="2872899"/>
            <a:ext cx="4243589" cy="3320668"/>
          </a:xfrm>
        </p:spPr>
        <p:txBody>
          <a:bodyPr>
            <a:normAutofit/>
          </a:bodyPr>
          <a:lstStyle/>
          <a:p>
            <a:r>
              <a:rPr lang="en-GB" sz="1400" dirty="0"/>
              <a:t>I am on the playground in the morning when the children come into class in the morning as well as when I dismiss them at the end of the day.</a:t>
            </a:r>
          </a:p>
          <a:p>
            <a:r>
              <a:rPr lang="en-GB" sz="1400" dirty="0"/>
              <a:t>You may not see me on a Tuesday afternoon, however, I will be about so if you’d like to speak to me, please just ask a member of staff.</a:t>
            </a:r>
          </a:p>
          <a:p>
            <a:r>
              <a:rPr lang="en-GB" sz="1400" dirty="0"/>
              <a:t>You may use the reading diaries to record any messages, alternatively you may use </a:t>
            </a:r>
            <a:r>
              <a:rPr lang="en-GB" sz="1400" dirty="0" err="1"/>
              <a:t>edulink</a:t>
            </a:r>
            <a:r>
              <a:rPr lang="en-GB" sz="1400" dirty="0"/>
              <a:t> to contact me.</a:t>
            </a:r>
          </a:p>
          <a:p>
            <a:r>
              <a:rPr lang="en-GB" sz="1400" dirty="0"/>
              <a:t>If you would like an appointment, I will be happy to arrange a time convenient to all involved.</a:t>
            </a:r>
          </a:p>
          <a:p>
            <a:r>
              <a:rPr lang="en-GB" sz="1400" dirty="0"/>
              <a:t>If you have any concerns, please meet with myself first. I will escalate to other members of staff if necessary.</a:t>
            </a:r>
          </a:p>
        </p:txBody>
      </p:sp>
      <p:pic>
        <p:nvPicPr>
          <p:cNvPr id="5" name="Picture 4" descr="Empty speech bubbles">
            <a:extLst>
              <a:ext uri="{FF2B5EF4-FFF2-40B4-BE49-F238E27FC236}">
                <a16:creationId xmlns:a16="http://schemas.microsoft.com/office/drawing/2014/main" id="{DF2906ED-4CC4-97A1-18F3-887D97591750}"/>
              </a:ext>
            </a:extLst>
          </p:cNvPr>
          <p:cNvPicPr>
            <a:picLocks noChangeAspect="1"/>
          </p:cNvPicPr>
          <p:nvPr/>
        </p:nvPicPr>
        <p:blipFill rotWithShape="1">
          <a:blip r:embed="rId2"/>
          <a:srcRect l="20771" r="122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67760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17303-8321-5726-9FE9-4D31CA6D6E75}"/>
              </a:ext>
            </a:extLst>
          </p:cNvPr>
          <p:cNvSpPr>
            <a:spLocks noGrp="1"/>
          </p:cNvSpPr>
          <p:nvPr>
            <p:ph type="title"/>
          </p:nvPr>
        </p:nvSpPr>
        <p:spPr>
          <a:xfrm>
            <a:off x="838200" y="365125"/>
            <a:ext cx="10515600" cy="1325563"/>
          </a:xfrm>
        </p:spPr>
        <p:txBody>
          <a:bodyPr>
            <a:normAutofit/>
          </a:bodyPr>
          <a:lstStyle/>
          <a:p>
            <a:r>
              <a:rPr lang="en-GB" sz="5400"/>
              <a:t>Expectations of Parents/Carers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5D2C9C-3D95-E137-A893-5307C807B8CB}"/>
              </a:ext>
            </a:extLst>
          </p:cNvPr>
          <p:cNvSpPr>
            <a:spLocks noGrp="1"/>
          </p:cNvSpPr>
          <p:nvPr>
            <p:ph idx="1"/>
          </p:nvPr>
        </p:nvSpPr>
        <p:spPr>
          <a:xfrm>
            <a:off x="838200" y="1929384"/>
            <a:ext cx="10515600" cy="4251960"/>
          </a:xfrm>
        </p:spPr>
        <p:txBody>
          <a:bodyPr>
            <a:normAutofit/>
          </a:bodyPr>
          <a:lstStyle/>
          <a:p>
            <a:pPr lvl="1">
              <a:defRPr/>
            </a:pPr>
            <a:r>
              <a:rPr lang="en-GB" sz="2200"/>
              <a:t>Parents/carers have a vital role to play in their children’s education. </a:t>
            </a:r>
          </a:p>
          <a:p>
            <a:pPr lvl="1">
              <a:defRPr/>
            </a:pPr>
            <a:r>
              <a:rPr lang="en-GB" sz="2200"/>
              <a:t>We will inform parents/carers immediately if we have concerns about their child’s welfare or behaviour. </a:t>
            </a:r>
          </a:p>
          <a:p>
            <a:pPr marL="342900" lvl="1" indent="-342900">
              <a:defRPr/>
            </a:pPr>
            <a:r>
              <a:rPr lang="en-GB" sz="2200"/>
              <a:t>The school expects parents to; </a:t>
            </a:r>
          </a:p>
          <a:p>
            <a:pPr marL="742950" lvl="2" indent="-342900">
              <a:defRPr/>
            </a:pPr>
            <a:r>
              <a:rPr lang="en-GB" sz="2200"/>
              <a:t>Work collaboratively with the school, so children receive consistent messages about how to behave at home and at school. </a:t>
            </a:r>
          </a:p>
          <a:p>
            <a:pPr marL="742950" lvl="2" indent="-342900">
              <a:defRPr/>
            </a:pPr>
            <a:r>
              <a:rPr lang="en-GB" sz="2200"/>
              <a:t>Support their child’s learning.</a:t>
            </a:r>
          </a:p>
          <a:p>
            <a:pPr marL="742950" lvl="2" indent="-342900">
              <a:defRPr/>
            </a:pPr>
            <a:r>
              <a:rPr lang="en-GB" sz="2200"/>
              <a:t> To co-operate with the school. </a:t>
            </a:r>
          </a:p>
          <a:p>
            <a:pPr marL="742950" lvl="2" indent="-342900">
              <a:defRPr/>
            </a:pPr>
            <a:r>
              <a:rPr lang="en-GB" sz="2200"/>
              <a:t>Build a supportive dialogue between the home and the school.</a:t>
            </a:r>
          </a:p>
          <a:p>
            <a:pPr marL="742950" lvl="2" indent="-342900">
              <a:defRPr/>
            </a:pPr>
            <a:endParaRPr lang="en-GB" sz="2200"/>
          </a:p>
          <a:p>
            <a:pPr>
              <a:defRPr/>
            </a:pPr>
            <a:r>
              <a:rPr lang="en-GB" altLang="en-US" sz="2200"/>
              <a:t>The policy can be found on the Parent info section of our website.  </a:t>
            </a:r>
          </a:p>
          <a:p>
            <a:endParaRPr lang="en-GB" sz="2200"/>
          </a:p>
        </p:txBody>
      </p:sp>
    </p:spTree>
    <p:extLst>
      <p:ext uri="{BB962C8B-B14F-4D97-AF65-F5344CB8AC3E}">
        <p14:creationId xmlns:p14="http://schemas.microsoft.com/office/powerpoint/2010/main" val="487969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74ED9-CABA-418A-81CF-7A890C39FEA3}"/>
              </a:ext>
            </a:extLst>
          </p:cNvPr>
          <p:cNvSpPr>
            <a:spLocks noGrp="1"/>
          </p:cNvSpPr>
          <p:nvPr>
            <p:ph type="title"/>
          </p:nvPr>
        </p:nvSpPr>
        <p:spPr>
          <a:xfrm>
            <a:off x="572493" y="238539"/>
            <a:ext cx="11018520" cy="1434415"/>
          </a:xfrm>
        </p:spPr>
        <p:txBody>
          <a:bodyPr anchor="b">
            <a:normAutofit/>
          </a:bodyPr>
          <a:lstStyle/>
          <a:p>
            <a:r>
              <a:rPr lang="en-GB" sz="5400"/>
              <a:t>A little about me…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B5A29B-4943-DE38-FCE2-83E04CD4CC28}"/>
              </a:ext>
            </a:extLst>
          </p:cNvPr>
          <p:cNvSpPr>
            <a:spLocks noGrp="1"/>
          </p:cNvSpPr>
          <p:nvPr>
            <p:ph idx="1"/>
          </p:nvPr>
        </p:nvSpPr>
        <p:spPr>
          <a:xfrm>
            <a:off x="572493" y="2071316"/>
            <a:ext cx="6713552" cy="4119172"/>
          </a:xfrm>
        </p:spPr>
        <p:txBody>
          <a:bodyPr anchor="t">
            <a:normAutofit/>
          </a:bodyPr>
          <a:lstStyle/>
          <a:p>
            <a:r>
              <a:rPr lang="en-GB" sz="2200" dirty="0"/>
              <a:t>I have worked at Cogenhoe since 2021, initially as a student teacher and now as a fully qualified teacher.</a:t>
            </a:r>
          </a:p>
          <a:p>
            <a:r>
              <a:rPr lang="en-GB" sz="2200" dirty="0"/>
              <a:t>I have a son called Harvey who is 6 Years old.</a:t>
            </a:r>
          </a:p>
          <a:p>
            <a:r>
              <a:rPr lang="en-GB" sz="2200" dirty="0"/>
              <a:t>I also have a crazy dog called Dexter who I adore very much.</a:t>
            </a:r>
          </a:p>
          <a:p>
            <a:r>
              <a:rPr lang="en-GB" sz="2200" dirty="0"/>
              <a:t>I am a huge fan of chocolate… especially galaxy.</a:t>
            </a:r>
          </a:p>
          <a:p>
            <a:r>
              <a:rPr lang="en-GB" sz="2200" dirty="0"/>
              <a:t>The colour purple has my heart </a:t>
            </a:r>
            <a:r>
              <a:rPr lang="en-GB" sz="2200" dirty="0">
                <a:sym typeface="Wingdings" panose="05000000000000000000" pitchFamily="2" charset="2"/>
              </a:rPr>
              <a:t></a:t>
            </a:r>
            <a:endParaRPr lang="en-GB" sz="2200" dirty="0"/>
          </a:p>
        </p:txBody>
      </p:sp>
      <p:pic>
        <p:nvPicPr>
          <p:cNvPr id="4" name="Picture 6" descr="A person petting a goat&#10;&#10;Description automatically generated with medium confidence">
            <a:extLst>
              <a:ext uri="{FF2B5EF4-FFF2-40B4-BE49-F238E27FC236}">
                <a16:creationId xmlns:a16="http://schemas.microsoft.com/office/drawing/2014/main" id="{7A0DBF78-AAB6-321A-9235-F8AE82C435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04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799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A3DF9-AE00-8EEF-5970-02FA5DF90871}"/>
              </a:ext>
            </a:extLst>
          </p:cNvPr>
          <p:cNvSpPr>
            <a:spLocks noGrp="1"/>
          </p:cNvSpPr>
          <p:nvPr>
            <p:ph type="title"/>
          </p:nvPr>
        </p:nvSpPr>
        <p:spPr>
          <a:xfrm>
            <a:off x="838200" y="365125"/>
            <a:ext cx="10515600" cy="1325563"/>
          </a:xfrm>
        </p:spPr>
        <p:txBody>
          <a:bodyPr>
            <a:normAutofit/>
          </a:bodyPr>
          <a:lstStyle/>
          <a:p>
            <a:r>
              <a:rPr lang="en-GB" sz="5400"/>
              <a:t>Safeguarding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58257F-A463-7975-17C7-9BD4FE8CD973}"/>
              </a:ext>
            </a:extLst>
          </p:cNvPr>
          <p:cNvSpPr>
            <a:spLocks noGrp="1"/>
          </p:cNvSpPr>
          <p:nvPr>
            <p:ph idx="1"/>
          </p:nvPr>
        </p:nvSpPr>
        <p:spPr>
          <a:xfrm>
            <a:off x="838200" y="1929384"/>
            <a:ext cx="10515600" cy="4251960"/>
          </a:xfrm>
        </p:spPr>
        <p:txBody>
          <a:bodyPr>
            <a:normAutofit/>
          </a:bodyPr>
          <a:lstStyle/>
          <a:p>
            <a:r>
              <a:rPr lang="en-GB" altLang="en-US" sz="2200" dirty="0"/>
              <a:t>Breakfast club starts at 7.30. </a:t>
            </a:r>
          </a:p>
          <a:p>
            <a:r>
              <a:rPr lang="en-GB" altLang="en-US" sz="2200" dirty="0"/>
              <a:t>Pupils should be lined up in the morning and are taken into the building with the class teacher at 8.45, doors lock at 8.55am so please take your child round to the office if they are late.</a:t>
            </a:r>
          </a:p>
          <a:p>
            <a:r>
              <a:rPr lang="en-GB" altLang="en-US" sz="2200" dirty="0"/>
              <a:t>In order to keep the children safe, if as a parent you wish to enter the building you must enter via the office.</a:t>
            </a:r>
          </a:p>
          <a:p>
            <a:r>
              <a:rPr lang="en-GB" altLang="en-US" sz="2200" dirty="0"/>
              <a:t>As a parent we ask you not to fight, swear or use inappropriate behaviour on or around school grounds where children are present.</a:t>
            </a:r>
          </a:p>
          <a:p>
            <a:endParaRPr lang="en-GB" sz="2200" dirty="0"/>
          </a:p>
        </p:txBody>
      </p:sp>
    </p:spTree>
    <p:extLst>
      <p:ext uri="{BB962C8B-B14F-4D97-AF65-F5344CB8AC3E}">
        <p14:creationId xmlns:p14="http://schemas.microsoft.com/office/powerpoint/2010/main" val="981845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5B4B9-2EBB-916E-9097-532B0AE10316}"/>
              </a:ext>
            </a:extLst>
          </p:cNvPr>
          <p:cNvSpPr>
            <a:spLocks noGrp="1"/>
          </p:cNvSpPr>
          <p:nvPr>
            <p:ph type="title"/>
          </p:nvPr>
        </p:nvSpPr>
        <p:spPr>
          <a:xfrm>
            <a:off x="838200" y="365125"/>
            <a:ext cx="10515600" cy="1325563"/>
          </a:xfrm>
        </p:spPr>
        <p:txBody>
          <a:bodyPr>
            <a:normAutofit/>
          </a:bodyPr>
          <a:lstStyle/>
          <a:p>
            <a:r>
              <a:rPr lang="en-GB" sz="5400"/>
              <a:t>Extra Information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7C1F6AA7-D149-D293-0111-538214DBFA7E}"/>
              </a:ext>
            </a:extLst>
          </p:cNvPr>
          <p:cNvSpPr>
            <a:spLocks noGrp="1"/>
          </p:cNvSpPr>
          <p:nvPr>
            <p:ph idx="1"/>
          </p:nvPr>
        </p:nvSpPr>
        <p:spPr>
          <a:xfrm>
            <a:off x="838200" y="1929384"/>
            <a:ext cx="10515600" cy="4251960"/>
          </a:xfrm>
        </p:spPr>
        <p:txBody>
          <a:bodyPr>
            <a:normAutofit/>
          </a:bodyPr>
          <a:lstStyle/>
          <a:p>
            <a:pPr>
              <a:defRPr/>
            </a:pPr>
            <a:r>
              <a:rPr lang="en-GB" altLang="en-US" sz="2200"/>
              <a:t>Water bottles – please name these and all clothing.</a:t>
            </a:r>
          </a:p>
          <a:p>
            <a:pPr>
              <a:defRPr/>
            </a:pPr>
            <a:endParaRPr lang="en-GB" altLang="en-US" sz="2200"/>
          </a:p>
          <a:p>
            <a:pPr>
              <a:defRPr/>
            </a:pPr>
            <a:r>
              <a:rPr lang="en-GB" altLang="en-US" sz="2200"/>
              <a:t>Children will be provided with pencils and all equipment that they will need for their work.</a:t>
            </a:r>
          </a:p>
          <a:p>
            <a:pPr>
              <a:defRPr/>
            </a:pPr>
            <a:endParaRPr lang="en-GB" altLang="en-US" sz="2200"/>
          </a:p>
          <a:p>
            <a:pPr>
              <a:defRPr/>
            </a:pPr>
            <a:r>
              <a:rPr lang="en-GB" altLang="en-US" sz="2200"/>
              <a:t>They do not need to have a pencil case in school.</a:t>
            </a:r>
          </a:p>
          <a:p>
            <a:pPr>
              <a:defRPr/>
            </a:pPr>
            <a:endParaRPr lang="en-GB" altLang="en-US" sz="2200"/>
          </a:p>
          <a:p>
            <a:pPr>
              <a:defRPr/>
            </a:pPr>
            <a:r>
              <a:rPr lang="en-GB" altLang="en-US" sz="2200"/>
              <a:t>Please do not bring in any toys or important belongings into school from home.</a:t>
            </a:r>
          </a:p>
          <a:p>
            <a:endParaRPr lang="en-GB" sz="2200"/>
          </a:p>
        </p:txBody>
      </p:sp>
    </p:spTree>
    <p:extLst>
      <p:ext uri="{BB962C8B-B14F-4D97-AF65-F5344CB8AC3E}">
        <p14:creationId xmlns:p14="http://schemas.microsoft.com/office/powerpoint/2010/main" val="198950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14258-9686-CC56-1D09-965DA271E338}"/>
              </a:ext>
            </a:extLst>
          </p:cNvPr>
          <p:cNvSpPr>
            <a:spLocks noGrp="1"/>
          </p:cNvSpPr>
          <p:nvPr>
            <p:ph type="title"/>
          </p:nvPr>
        </p:nvSpPr>
        <p:spPr>
          <a:xfrm>
            <a:off x="4654296" y="329184"/>
            <a:ext cx="6894576" cy="1783080"/>
          </a:xfrm>
        </p:spPr>
        <p:txBody>
          <a:bodyPr anchor="b">
            <a:normAutofit/>
          </a:bodyPr>
          <a:lstStyle/>
          <a:p>
            <a:r>
              <a:rPr lang="en-GB" sz="5400"/>
              <a:t>Your Child’s First Day!</a:t>
            </a:r>
          </a:p>
        </p:txBody>
      </p:sp>
      <p:pic>
        <p:nvPicPr>
          <p:cNvPr id="5" name="Picture 4" descr="School supplies in a box">
            <a:extLst>
              <a:ext uri="{FF2B5EF4-FFF2-40B4-BE49-F238E27FC236}">
                <a16:creationId xmlns:a16="http://schemas.microsoft.com/office/drawing/2014/main" id="{7DD96A9E-005A-653C-BACE-115CDC31D986}"/>
              </a:ext>
            </a:extLst>
          </p:cNvPr>
          <p:cNvPicPr>
            <a:picLocks noChangeAspect="1"/>
          </p:cNvPicPr>
          <p:nvPr/>
        </p:nvPicPr>
        <p:blipFill rotWithShape="1">
          <a:blip r:embed="rId2"/>
          <a:srcRect l="27546" r="3315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F84DC-EAC1-EEC0-509B-0DE5CEB9405F}"/>
              </a:ext>
            </a:extLst>
          </p:cNvPr>
          <p:cNvSpPr>
            <a:spLocks noGrp="1"/>
          </p:cNvSpPr>
          <p:nvPr>
            <p:ph idx="1"/>
          </p:nvPr>
        </p:nvSpPr>
        <p:spPr>
          <a:xfrm>
            <a:off x="4654296" y="2706624"/>
            <a:ext cx="6894576" cy="3483864"/>
          </a:xfrm>
        </p:spPr>
        <p:txBody>
          <a:bodyPr>
            <a:normAutofit/>
          </a:bodyPr>
          <a:lstStyle/>
          <a:p>
            <a:pPr>
              <a:defRPr/>
            </a:pPr>
            <a:r>
              <a:rPr lang="en-GB" sz="2200" dirty="0"/>
              <a:t>Parents will not be permitted into the building so please say your goodbyes before Year 1 line up at the door. </a:t>
            </a:r>
          </a:p>
          <a:p>
            <a:pPr>
              <a:defRPr/>
            </a:pPr>
            <a:r>
              <a:rPr lang="en-GB" sz="2200" dirty="0"/>
              <a:t>Once they are in, they can hang their PE kit, book bags and coats on their pegs, lunch boxes go next to the pegs.</a:t>
            </a:r>
          </a:p>
          <a:p>
            <a:pPr>
              <a:defRPr/>
            </a:pPr>
            <a:r>
              <a:rPr lang="en-GB" sz="2200" dirty="0"/>
              <a:t>Your child will then be told what carpet space to sit on.</a:t>
            </a:r>
          </a:p>
          <a:p>
            <a:pPr marL="0" indent="0">
              <a:buNone/>
              <a:defRPr/>
            </a:pPr>
            <a:endParaRPr lang="en-GB" sz="2200" u="sng" dirty="0"/>
          </a:p>
          <a:p>
            <a:pPr marL="0" indent="0">
              <a:buNone/>
              <a:defRPr/>
            </a:pPr>
            <a:r>
              <a:rPr lang="en-GB" sz="2200" u="sng" dirty="0"/>
              <a:t>And then the day of fun activities begin!</a:t>
            </a:r>
          </a:p>
          <a:p>
            <a:endParaRPr lang="en-GB" sz="2200" dirty="0"/>
          </a:p>
        </p:txBody>
      </p:sp>
    </p:spTree>
    <p:extLst>
      <p:ext uri="{BB962C8B-B14F-4D97-AF65-F5344CB8AC3E}">
        <p14:creationId xmlns:p14="http://schemas.microsoft.com/office/powerpoint/2010/main" val="3372050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6162A-E420-0A8A-B4BF-526177B24FAD}"/>
              </a:ext>
            </a:extLst>
          </p:cNvPr>
          <p:cNvSpPr>
            <a:spLocks noGrp="1"/>
          </p:cNvSpPr>
          <p:nvPr>
            <p:ph type="title"/>
          </p:nvPr>
        </p:nvSpPr>
        <p:spPr>
          <a:xfrm>
            <a:off x="6739128" y="638089"/>
            <a:ext cx="4818888" cy="1476801"/>
          </a:xfrm>
        </p:spPr>
        <p:txBody>
          <a:bodyPr anchor="b">
            <a:normAutofit/>
          </a:bodyPr>
          <a:lstStyle/>
          <a:p>
            <a:r>
              <a:rPr lang="en-GB" sz="3400"/>
              <a:t>How to help your child over the summer holidays</a:t>
            </a:r>
          </a:p>
        </p:txBody>
      </p:sp>
      <p:pic>
        <p:nvPicPr>
          <p:cNvPr id="7" name="Graphic 6" descr="Books">
            <a:extLst>
              <a:ext uri="{FF2B5EF4-FFF2-40B4-BE49-F238E27FC236}">
                <a16:creationId xmlns:a16="http://schemas.microsoft.com/office/drawing/2014/main" id="{81E2AC55-4E83-9F7A-481B-AAC286B0E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8A4F22-EB45-2E47-7D80-E06B2BF64E8E}"/>
              </a:ext>
            </a:extLst>
          </p:cNvPr>
          <p:cNvSpPr>
            <a:spLocks noGrp="1"/>
          </p:cNvSpPr>
          <p:nvPr>
            <p:ph idx="1"/>
          </p:nvPr>
        </p:nvSpPr>
        <p:spPr>
          <a:xfrm>
            <a:off x="6739128" y="2664886"/>
            <a:ext cx="4818888" cy="3550789"/>
          </a:xfrm>
        </p:spPr>
        <p:txBody>
          <a:bodyPr anchor="t">
            <a:normAutofit/>
          </a:bodyPr>
          <a:lstStyle/>
          <a:p>
            <a:r>
              <a:rPr lang="en-GB" altLang="en-US" sz="2000" dirty="0">
                <a:latin typeface="SassoonPrimaryInfant" pitchFamily="2" charset="0"/>
              </a:rPr>
              <a:t>Reading! – read as much as possible, reading instructions, reading signs, book before bed.</a:t>
            </a:r>
          </a:p>
          <a:p>
            <a:r>
              <a:rPr lang="en-GB" altLang="en-US" sz="2000" dirty="0">
                <a:latin typeface="SassoonPrimaryInfant" pitchFamily="2" charset="0"/>
              </a:rPr>
              <a:t>Times tables – try to start counting in 10’s, 2’s and then 5’s </a:t>
            </a:r>
          </a:p>
          <a:p>
            <a:r>
              <a:rPr lang="en-GB" altLang="en-US" sz="2000" dirty="0">
                <a:latin typeface="SassoonPrimaryInfant" pitchFamily="2" charset="0"/>
              </a:rPr>
              <a:t>Letter formation – support the children by getting them to correct their letter formation. Make sure they’re in the correct place (e.g. sitting on the line etc) </a:t>
            </a:r>
          </a:p>
          <a:p>
            <a:r>
              <a:rPr lang="en-GB" altLang="en-US" sz="2000" dirty="0">
                <a:latin typeface="SassoonPrimaryInfant" pitchFamily="2" charset="0"/>
              </a:rPr>
              <a:t>Counting – counting to 100 and back! </a:t>
            </a:r>
            <a:r>
              <a:rPr lang="en-GB" altLang="en-US" sz="2000" dirty="0">
                <a:latin typeface="SassoonPrimaryInfant" pitchFamily="2" charset="0"/>
                <a:sym typeface="Wingdings" pitchFamily="2" charset="2"/>
              </a:rPr>
              <a:t> </a:t>
            </a:r>
            <a:endParaRPr lang="en-GB" altLang="en-US" sz="2000" dirty="0">
              <a:latin typeface="SassoonPrimaryInfant" pitchFamily="2" charset="0"/>
            </a:endParaRPr>
          </a:p>
          <a:p>
            <a:endParaRPr lang="en-GB" sz="2000" dirty="0"/>
          </a:p>
        </p:txBody>
      </p:sp>
    </p:spTree>
    <p:extLst>
      <p:ext uri="{BB962C8B-B14F-4D97-AF65-F5344CB8AC3E}">
        <p14:creationId xmlns:p14="http://schemas.microsoft.com/office/powerpoint/2010/main" val="3799867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62636-9624-E739-3035-44DD04CFD333}"/>
              </a:ext>
            </a:extLst>
          </p:cNvPr>
          <p:cNvSpPr>
            <a:spLocks noGrp="1"/>
          </p:cNvSpPr>
          <p:nvPr>
            <p:ph type="title"/>
          </p:nvPr>
        </p:nvSpPr>
        <p:spPr>
          <a:xfrm>
            <a:off x="838200" y="365125"/>
            <a:ext cx="10515600" cy="1325563"/>
          </a:xfrm>
        </p:spPr>
        <p:txBody>
          <a:bodyPr>
            <a:normAutofit/>
          </a:bodyPr>
          <a:lstStyle/>
          <a:p>
            <a:r>
              <a:rPr lang="en-GB" sz="5400"/>
              <a:t>Finally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A6DF3B-F471-C9B4-6473-A4BFE790BC4E}"/>
              </a:ext>
            </a:extLst>
          </p:cNvPr>
          <p:cNvSpPr>
            <a:spLocks noGrp="1"/>
          </p:cNvSpPr>
          <p:nvPr>
            <p:ph idx="1"/>
          </p:nvPr>
        </p:nvSpPr>
        <p:spPr>
          <a:xfrm>
            <a:off x="838200" y="1929384"/>
            <a:ext cx="10515600" cy="4251960"/>
          </a:xfrm>
        </p:spPr>
        <p:txBody>
          <a:bodyPr>
            <a:normAutofit/>
          </a:bodyPr>
          <a:lstStyle/>
          <a:p>
            <a:r>
              <a:rPr lang="en-GB" sz="2200"/>
              <a:t>Thank you for taking time out of your day to attend today.</a:t>
            </a:r>
          </a:p>
          <a:p>
            <a:r>
              <a:rPr lang="en-GB" sz="2200"/>
              <a:t>I look forward to getting to know your child over the year.</a:t>
            </a:r>
          </a:p>
          <a:p>
            <a:r>
              <a:rPr lang="en-GB" sz="2200"/>
              <a:t>I am meeting with your child’s previous class teacher to learn more about your child, but, if you feel there is anything specific you would like me to know, please tell me.</a:t>
            </a:r>
          </a:p>
        </p:txBody>
      </p:sp>
    </p:spTree>
    <p:extLst>
      <p:ext uri="{BB962C8B-B14F-4D97-AF65-F5344CB8AC3E}">
        <p14:creationId xmlns:p14="http://schemas.microsoft.com/office/powerpoint/2010/main" val="4191832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E1367-2299-44E5-09CD-A16D0D927A79}"/>
              </a:ext>
            </a:extLst>
          </p:cNvPr>
          <p:cNvSpPr>
            <a:spLocks noGrp="1"/>
          </p:cNvSpPr>
          <p:nvPr>
            <p:ph type="title"/>
          </p:nvPr>
        </p:nvSpPr>
        <p:spPr>
          <a:xfrm>
            <a:off x="5297762" y="329184"/>
            <a:ext cx="6251110" cy="1783080"/>
          </a:xfrm>
        </p:spPr>
        <p:txBody>
          <a:bodyPr anchor="b">
            <a:normAutofit/>
          </a:bodyPr>
          <a:lstStyle/>
          <a:p>
            <a:r>
              <a:rPr lang="en-GB" sz="5400"/>
              <a:t>Lessons</a:t>
            </a:r>
          </a:p>
        </p:txBody>
      </p:sp>
      <p:pic>
        <p:nvPicPr>
          <p:cNvPr id="5" name="Picture 4" descr="Complex maths formulae on a blackboard">
            <a:extLst>
              <a:ext uri="{FF2B5EF4-FFF2-40B4-BE49-F238E27FC236}">
                <a16:creationId xmlns:a16="http://schemas.microsoft.com/office/drawing/2014/main" id="{14AB83B8-22B9-1C16-D3BD-D7C5C94BBDCE}"/>
              </a:ext>
            </a:extLst>
          </p:cNvPr>
          <p:cNvPicPr>
            <a:picLocks noChangeAspect="1"/>
          </p:cNvPicPr>
          <p:nvPr/>
        </p:nvPicPr>
        <p:blipFill rotWithShape="1">
          <a:blip r:embed="rId2"/>
          <a:srcRect l="32174" r="18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5EB64D-7D85-A57D-DCF4-98C8F8EB9BFC}"/>
              </a:ext>
            </a:extLst>
          </p:cNvPr>
          <p:cNvSpPr>
            <a:spLocks noGrp="1"/>
          </p:cNvSpPr>
          <p:nvPr>
            <p:ph idx="1"/>
          </p:nvPr>
        </p:nvSpPr>
        <p:spPr>
          <a:xfrm>
            <a:off x="5297762" y="2706624"/>
            <a:ext cx="6251110" cy="3483864"/>
          </a:xfrm>
        </p:spPr>
        <p:txBody>
          <a:bodyPr>
            <a:normAutofit/>
          </a:bodyPr>
          <a:lstStyle/>
          <a:p>
            <a:r>
              <a:rPr lang="en-GB" sz="1700" dirty="0"/>
              <a:t>The children will take part in one Maths lesson, one Literacy lesson, one handwriting lesson and one phonics lesson every day.</a:t>
            </a:r>
          </a:p>
          <a:p>
            <a:r>
              <a:rPr lang="en-GB" sz="1700" dirty="0"/>
              <a:t>They will also study other curriculum areas such as;</a:t>
            </a:r>
          </a:p>
          <a:p>
            <a:pPr lvl="1"/>
            <a:r>
              <a:rPr lang="en-GB" sz="1700" dirty="0"/>
              <a:t>Science</a:t>
            </a:r>
          </a:p>
          <a:p>
            <a:pPr lvl="1"/>
            <a:r>
              <a:rPr lang="en-GB" sz="1700" dirty="0"/>
              <a:t>History and Geography (topic)</a:t>
            </a:r>
          </a:p>
          <a:p>
            <a:pPr lvl="1"/>
            <a:r>
              <a:rPr lang="en-GB" sz="1700" dirty="0"/>
              <a:t>Art and D.T.</a:t>
            </a:r>
          </a:p>
          <a:p>
            <a:pPr lvl="1"/>
            <a:r>
              <a:rPr lang="en-GB" sz="1700" dirty="0"/>
              <a:t>P.S.H.E</a:t>
            </a:r>
          </a:p>
          <a:p>
            <a:pPr lvl="1"/>
            <a:r>
              <a:rPr lang="en-GB" sz="1700" dirty="0"/>
              <a:t>RE</a:t>
            </a:r>
          </a:p>
          <a:p>
            <a:pPr lvl="1"/>
            <a:r>
              <a:rPr lang="en-GB" sz="1700" dirty="0"/>
              <a:t>Music</a:t>
            </a:r>
          </a:p>
          <a:p>
            <a:pPr lvl="1"/>
            <a:r>
              <a:rPr lang="en-GB" sz="1700" dirty="0"/>
              <a:t>P.E.</a:t>
            </a:r>
          </a:p>
          <a:p>
            <a:pPr lvl="1"/>
            <a:r>
              <a:rPr lang="en-GB" sz="1700" dirty="0"/>
              <a:t>Computing</a:t>
            </a:r>
          </a:p>
        </p:txBody>
      </p:sp>
    </p:spTree>
    <p:extLst>
      <p:ext uri="{BB962C8B-B14F-4D97-AF65-F5344CB8AC3E}">
        <p14:creationId xmlns:p14="http://schemas.microsoft.com/office/powerpoint/2010/main" val="1571476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467DA-9B5B-5378-E18E-0B57D99C45FB}"/>
              </a:ext>
            </a:extLst>
          </p:cNvPr>
          <p:cNvSpPr>
            <a:spLocks noGrp="1"/>
          </p:cNvSpPr>
          <p:nvPr>
            <p:ph type="title"/>
          </p:nvPr>
        </p:nvSpPr>
        <p:spPr>
          <a:xfrm>
            <a:off x="5297762" y="329184"/>
            <a:ext cx="6251110" cy="1783080"/>
          </a:xfrm>
        </p:spPr>
        <p:txBody>
          <a:bodyPr anchor="b">
            <a:normAutofit/>
          </a:bodyPr>
          <a:lstStyle/>
          <a:p>
            <a:r>
              <a:rPr lang="en-GB" sz="5400"/>
              <a:t>Maths</a:t>
            </a:r>
          </a:p>
        </p:txBody>
      </p:sp>
      <p:pic>
        <p:nvPicPr>
          <p:cNvPr id="5" name="Picture 4" descr="Toy plastic numbers">
            <a:extLst>
              <a:ext uri="{FF2B5EF4-FFF2-40B4-BE49-F238E27FC236}">
                <a16:creationId xmlns:a16="http://schemas.microsoft.com/office/drawing/2014/main" id="{AC46A35F-03AB-4D5C-FEF9-33D6AFC3421A}"/>
              </a:ext>
            </a:extLst>
          </p:cNvPr>
          <p:cNvPicPr>
            <a:picLocks noChangeAspect="1"/>
          </p:cNvPicPr>
          <p:nvPr/>
        </p:nvPicPr>
        <p:blipFill rotWithShape="1">
          <a:blip r:embed="rId2"/>
          <a:srcRect l="24255" r="304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174CD9-B4F1-805D-CB4C-40C8949F83EC}"/>
              </a:ext>
            </a:extLst>
          </p:cNvPr>
          <p:cNvSpPr>
            <a:spLocks noGrp="1"/>
          </p:cNvSpPr>
          <p:nvPr>
            <p:ph idx="1"/>
          </p:nvPr>
        </p:nvSpPr>
        <p:spPr>
          <a:xfrm>
            <a:off x="5297762" y="2706624"/>
            <a:ext cx="6251110" cy="3483864"/>
          </a:xfrm>
        </p:spPr>
        <p:txBody>
          <a:bodyPr>
            <a:normAutofit/>
          </a:bodyPr>
          <a:lstStyle/>
          <a:p>
            <a:r>
              <a:rPr lang="en-GB" sz="2200" dirty="0"/>
              <a:t>Maths lesson are every day after phonics in the mornings.</a:t>
            </a:r>
          </a:p>
          <a:p>
            <a:r>
              <a:rPr lang="en-GB" sz="2200" dirty="0"/>
              <a:t>In Year 1, we start off the year with our approach to continuous provision. This means there will be an adult working with a small group of children for the majority of their maths work.</a:t>
            </a:r>
          </a:p>
          <a:p>
            <a:r>
              <a:rPr lang="en-GB" sz="2200" dirty="0"/>
              <a:t>We work on the premise that it is imperative to ask important questions as this can extend the children's thinking and learning.</a:t>
            </a:r>
          </a:p>
        </p:txBody>
      </p:sp>
    </p:spTree>
    <p:extLst>
      <p:ext uri="{BB962C8B-B14F-4D97-AF65-F5344CB8AC3E}">
        <p14:creationId xmlns:p14="http://schemas.microsoft.com/office/powerpoint/2010/main" val="2314523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CE7A8-B7DD-39C1-9892-BACA0B38A946}"/>
              </a:ext>
            </a:extLst>
          </p:cNvPr>
          <p:cNvSpPr>
            <a:spLocks noGrp="1"/>
          </p:cNvSpPr>
          <p:nvPr>
            <p:ph type="title"/>
          </p:nvPr>
        </p:nvSpPr>
        <p:spPr>
          <a:xfrm>
            <a:off x="640080" y="325369"/>
            <a:ext cx="4368602" cy="1956841"/>
          </a:xfrm>
        </p:spPr>
        <p:txBody>
          <a:bodyPr anchor="b">
            <a:normAutofit/>
          </a:bodyPr>
          <a:lstStyle/>
          <a:p>
            <a:r>
              <a:rPr lang="en-GB" sz="5400"/>
              <a:t>Maths Continued…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104D81-0023-4C3B-FAED-7EDF79D896F9}"/>
              </a:ext>
            </a:extLst>
          </p:cNvPr>
          <p:cNvSpPr>
            <a:spLocks noGrp="1"/>
          </p:cNvSpPr>
          <p:nvPr>
            <p:ph idx="1"/>
          </p:nvPr>
        </p:nvSpPr>
        <p:spPr>
          <a:xfrm>
            <a:off x="640080" y="2872899"/>
            <a:ext cx="4243589" cy="3320668"/>
          </a:xfrm>
        </p:spPr>
        <p:txBody>
          <a:bodyPr>
            <a:normAutofit/>
          </a:bodyPr>
          <a:lstStyle/>
          <a:p>
            <a:pPr>
              <a:defRPr/>
            </a:pPr>
            <a:r>
              <a:rPr lang="en-GB" sz="1500"/>
              <a:t>By the end of the year the government expectation is that they know their 2’s,5s and 10 times table, and should be able to count forwards and backwards to 100 independently.</a:t>
            </a:r>
          </a:p>
          <a:p>
            <a:pPr>
              <a:defRPr/>
            </a:pPr>
            <a:r>
              <a:rPr lang="en-GB" sz="1500"/>
              <a:t>These will be focussed on and built up to learning, through the introduction and understanding of multiplication. (arrays, patterns)</a:t>
            </a:r>
          </a:p>
          <a:p>
            <a:pPr>
              <a:defRPr/>
            </a:pPr>
            <a:r>
              <a:rPr lang="en-GB" sz="1500"/>
              <a:t>Initially using resources (denes, multilink, number lines) children will use these to solve addition and subtraction problems. </a:t>
            </a:r>
          </a:p>
          <a:p>
            <a:pPr>
              <a:defRPr/>
            </a:pPr>
            <a:r>
              <a:rPr lang="en-GB" sz="1500"/>
              <a:t>These will then develop and through the year develop through using written methods. </a:t>
            </a:r>
          </a:p>
          <a:p>
            <a:endParaRPr lang="en-GB" sz="1500"/>
          </a:p>
        </p:txBody>
      </p:sp>
      <p:pic>
        <p:nvPicPr>
          <p:cNvPr id="5" name="Picture 4" descr="Toy plastic numbers">
            <a:extLst>
              <a:ext uri="{FF2B5EF4-FFF2-40B4-BE49-F238E27FC236}">
                <a16:creationId xmlns:a16="http://schemas.microsoft.com/office/drawing/2014/main" id="{14E068A4-4606-2C6A-A645-C7BF853D659D}"/>
              </a:ext>
            </a:extLst>
          </p:cNvPr>
          <p:cNvPicPr>
            <a:picLocks noChangeAspect="1"/>
          </p:cNvPicPr>
          <p:nvPr/>
        </p:nvPicPr>
        <p:blipFill rotWithShape="1">
          <a:blip r:embed="rId2"/>
          <a:srcRect l="13444" r="196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40055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EDD8D-0692-CC20-B63C-1475B846850E}"/>
              </a:ext>
            </a:extLst>
          </p:cNvPr>
          <p:cNvSpPr>
            <a:spLocks noGrp="1"/>
          </p:cNvSpPr>
          <p:nvPr>
            <p:ph type="title"/>
          </p:nvPr>
        </p:nvSpPr>
        <p:spPr>
          <a:xfrm>
            <a:off x="630936" y="640080"/>
            <a:ext cx="4818888" cy="1481328"/>
          </a:xfrm>
        </p:spPr>
        <p:txBody>
          <a:bodyPr anchor="b">
            <a:normAutofit/>
          </a:bodyPr>
          <a:lstStyle/>
          <a:p>
            <a:r>
              <a:rPr lang="en-GB" sz="5400"/>
              <a:t>Literacy</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BBC371-B438-71D9-AA7E-D7AA04433289}"/>
              </a:ext>
            </a:extLst>
          </p:cNvPr>
          <p:cNvSpPr>
            <a:spLocks noGrp="1"/>
          </p:cNvSpPr>
          <p:nvPr>
            <p:ph idx="1"/>
          </p:nvPr>
        </p:nvSpPr>
        <p:spPr>
          <a:xfrm>
            <a:off x="630936" y="2660904"/>
            <a:ext cx="4818888" cy="3547872"/>
          </a:xfrm>
        </p:spPr>
        <p:txBody>
          <a:bodyPr anchor="t">
            <a:normAutofit/>
          </a:bodyPr>
          <a:lstStyle/>
          <a:p>
            <a:r>
              <a:rPr lang="en-GB" sz="1700"/>
              <a:t>Literacy lessons are every day.</a:t>
            </a:r>
          </a:p>
          <a:p>
            <a:r>
              <a:rPr lang="en-GB" sz="1700"/>
              <a:t>Our literacy follows the Talk for Writing which is a way of teaching writing skills through spoken opportunities.</a:t>
            </a:r>
          </a:p>
          <a:p>
            <a:r>
              <a:rPr lang="en-GB" sz="1700"/>
              <a:t>Reading comprehension will be taught as part of the English curriculum and through guided reading sessions.</a:t>
            </a:r>
          </a:p>
          <a:p>
            <a:r>
              <a:rPr lang="en-GB" sz="1700"/>
              <a:t>Writing skills will also be taught across the curriculum not just in literacy lessons.</a:t>
            </a:r>
          </a:p>
          <a:p>
            <a:r>
              <a:rPr lang="en-GB" sz="1700"/>
              <a:t>Throughout the year the children will be studying poetry, instruction writing, list writing, stories and more.</a:t>
            </a:r>
          </a:p>
          <a:p>
            <a:endParaRPr lang="en-GB" sz="1700"/>
          </a:p>
        </p:txBody>
      </p:sp>
      <p:pic>
        <p:nvPicPr>
          <p:cNvPr id="4" name="Picture 3">
            <a:extLst>
              <a:ext uri="{FF2B5EF4-FFF2-40B4-BE49-F238E27FC236}">
                <a16:creationId xmlns:a16="http://schemas.microsoft.com/office/drawing/2014/main" id="{C6C24B11-DF10-72B7-00E2-7E2F1EB028B9}"/>
              </a:ext>
            </a:extLst>
          </p:cNvPr>
          <p:cNvPicPr>
            <a:picLocks noChangeAspect="1"/>
          </p:cNvPicPr>
          <p:nvPr/>
        </p:nvPicPr>
        <p:blipFill>
          <a:blip r:embed="rId2"/>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326298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EDD8D-0692-CC20-B63C-1475B846850E}"/>
              </a:ext>
            </a:extLst>
          </p:cNvPr>
          <p:cNvSpPr>
            <a:spLocks noGrp="1"/>
          </p:cNvSpPr>
          <p:nvPr>
            <p:ph type="title"/>
          </p:nvPr>
        </p:nvSpPr>
        <p:spPr>
          <a:xfrm>
            <a:off x="630936" y="640080"/>
            <a:ext cx="4818888" cy="1481328"/>
          </a:xfrm>
        </p:spPr>
        <p:txBody>
          <a:bodyPr anchor="b">
            <a:normAutofit/>
          </a:bodyPr>
          <a:lstStyle/>
          <a:p>
            <a:r>
              <a:rPr lang="en-GB" sz="5400" dirty="0"/>
              <a:t>Book Talk</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BBC371-B438-71D9-AA7E-D7AA04433289}"/>
              </a:ext>
            </a:extLst>
          </p:cNvPr>
          <p:cNvSpPr>
            <a:spLocks noGrp="1"/>
          </p:cNvSpPr>
          <p:nvPr>
            <p:ph idx="1"/>
          </p:nvPr>
        </p:nvSpPr>
        <p:spPr>
          <a:xfrm>
            <a:off x="630936" y="2660904"/>
            <a:ext cx="4818888" cy="3547872"/>
          </a:xfrm>
        </p:spPr>
        <p:txBody>
          <a:bodyPr anchor="t">
            <a:normAutofit lnSpcReduction="10000"/>
          </a:bodyPr>
          <a:lstStyle/>
          <a:p>
            <a:r>
              <a:rPr lang="en-GB" sz="1700" dirty="0"/>
              <a:t>Book Talk takes place each day just before our Literacy lessons.</a:t>
            </a:r>
          </a:p>
          <a:p>
            <a:r>
              <a:rPr lang="en-GB" sz="1700" dirty="0"/>
              <a:t>During these sessions the children will look at a variety of poetry, fiction and non-fiction texts.</a:t>
            </a:r>
          </a:p>
          <a:p>
            <a:r>
              <a:rPr lang="en-GB" sz="1700" dirty="0"/>
              <a:t>They will get the opportunity to read these texts, initially using the echo reading technique and developing into independent reading as their confidence grows.</a:t>
            </a:r>
          </a:p>
          <a:p>
            <a:r>
              <a:rPr lang="en-GB" sz="1700" dirty="0"/>
              <a:t>They will then explore the main ideas of the extract, enabling them to answer comprehension style questions.</a:t>
            </a:r>
          </a:p>
          <a:p>
            <a:r>
              <a:rPr lang="en-GB" sz="1700" dirty="0"/>
              <a:t>This will aid with their confidence when talking about texts and building upon their vocabulary.</a:t>
            </a:r>
          </a:p>
          <a:p>
            <a:endParaRPr lang="en-GB" sz="1700" dirty="0"/>
          </a:p>
          <a:p>
            <a:endParaRPr lang="en-GB" sz="1700" dirty="0"/>
          </a:p>
        </p:txBody>
      </p:sp>
      <p:pic>
        <p:nvPicPr>
          <p:cNvPr id="1026" name="Picture 2" descr="KS2 Interactive Reading Rainbow">
            <a:extLst>
              <a:ext uri="{FF2B5EF4-FFF2-40B4-BE49-F238E27FC236}">
                <a16:creationId xmlns:a16="http://schemas.microsoft.com/office/drawing/2014/main" id="{7BDEB433-1667-CFA9-0F94-389D961B4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00" y="1003005"/>
            <a:ext cx="6465950" cy="485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318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3E0A6-3AF6-9841-786A-52A510B9D96B}"/>
              </a:ext>
            </a:extLst>
          </p:cNvPr>
          <p:cNvSpPr>
            <a:spLocks noGrp="1"/>
          </p:cNvSpPr>
          <p:nvPr>
            <p:ph type="title"/>
          </p:nvPr>
        </p:nvSpPr>
        <p:spPr>
          <a:xfrm>
            <a:off x="630936" y="640080"/>
            <a:ext cx="4818888" cy="1481328"/>
          </a:xfrm>
        </p:spPr>
        <p:txBody>
          <a:bodyPr anchor="b">
            <a:normAutofit/>
          </a:bodyPr>
          <a:lstStyle/>
          <a:p>
            <a:r>
              <a:rPr lang="en-GB" sz="5400"/>
              <a:t>Phonics/Spelling</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4D6218-0F29-C101-D03B-09680EEF21F2}"/>
              </a:ext>
            </a:extLst>
          </p:cNvPr>
          <p:cNvSpPr>
            <a:spLocks noGrp="1"/>
          </p:cNvSpPr>
          <p:nvPr>
            <p:ph idx="1"/>
          </p:nvPr>
        </p:nvSpPr>
        <p:spPr>
          <a:xfrm>
            <a:off x="630936" y="2660904"/>
            <a:ext cx="4818888" cy="3547872"/>
          </a:xfrm>
        </p:spPr>
        <p:txBody>
          <a:bodyPr anchor="t">
            <a:normAutofit/>
          </a:bodyPr>
          <a:lstStyle/>
          <a:p>
            <a:r>
              <a:rPr lang="en-GB" sz="1500" dirty="0"/>
              <a:t>Phonics lessons are taught every day, first thing in the morning.</a:t>
            </a:r>
          </a:p>
          <a:p>
            <a:r>
              <a:rPr lang="en-GB" sz="1500" dirty="0"/>
              <a:t>Phonics is a hugely useful tool for the children in order to help them spell and decode words when reading.</a:t>
            </a:r>
          </a:p>
          <a:p>
            <a:r>
              <a:rPr lang="en-GB" sz="1500" dirty="0"/>
              <a:t>Children should be building up a large bank of sounds used for phonics to aid them with their spellings.</a:t>
            </a:r>
          </a:p>
          <a:p>
            <a:r>
              <a:rPr lang="en-GB" sz="1500" dirty="0"/>
              <a:t>They will be working through Phases 3, 4 and 5.</a:t>
            </a:r>
          </a:p>
          <a:p>
            <a:r>
              <a:rPr lang="en-GB" sz="1500" dirty="0"/>
              <a:t>Children will be given spelling each week to learn for the next week, to complement the sounds they are learning in their phonics lessons. </a:t>
            </a:r>
          </a:p>
          <a:p>
            <a:r>
              <a:rPr lang="en-GB" sz="1500" dirty="0"/>
              <a:t>Spelling quizzes are on Fridays.</a:t>
            </a:r>
          </a:p>
        </p:txBody>
      </p:sp>
      <p:pic>
        <p:nvPicPr>
          <p:cNvPr id="4" name="Picture 3">
            <a:extLst>
              <a:ext uri="{FF2B5EF4-FFF2-40B4-BE49-F238E27FC236}">
                <a16:creationId xmlns:a16="http://schemas.microsoft.com/office/drawing/2014/main" id="{F05808A5-3443-5D17-7F6D-DAAD61EA3FD4}"/>
              </a:ext>
            </a:extLst>
          </p:cNvPr>
          <p:cNvPicPr>
            <a:picLocks noChangeAspect="1"/>
          </p:cNvPicPr>
          <p:nvPr/>
        </p:nvPicPr>
        <p:blipFill>
          <a:blip r:embed="rId2"/>
          <a:stretch>
            <a:fillRect/>
          </a:stretch>
        </p:blipFill>
        <p:spPr>
          <a:xfrm>
            <a:off x="6099048" y="1381887"/>
            <a:ext cx="5458968" cy="4094226"/>
          </a:xfrm>
          <a:prstGeom prst="rect">
            <a:avLst/>
          </a:prstGeom>
        </p:spPr>
      </p:pic>
    </p:spTree>
    <p:extLst>
      <p:ext uri="{BB962C8B-B14F-4D97-AF65-F5344CB8AC3E}">
        <p14:creationId xmlns:p14="http://schemas.microsoft.com/office/powerpoint/2010/main" val="717460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EB5A513-A67A-CF7D-9917-E149FF79DA5D}"/>
              </a:ext>
            </a:extLst>
          </p:cNvPr>
          <p:cNvGraphicFramePr>
            <a:graphicFrameLocks noGrp="1"/>
          </p:cNvGraphicFramePr>
          <p:nvPr>
            <p:extLst>
              <p:ext uri="{D42A27DB-BD31-4B8C-83A1-F6EECF244321}">
                <p14:modId xmlns:p14="http://schemas.microsoft.com/office/powerpoint/2010/main" val="2770258580"/>
              </p:ext>
            </p:extLst>
          </p:nvPr>
        </p:nvGraphicFramePr>
        <p:xfrm>
          <a:off x="1417221" y="1405747"/>
          <a:ext cx="9421728" cy="5199641"/>
        </p:xfrm>
        <a:graphic>
          <a:graphicData uri="http://schemas.openxmlformats.org/drawingml/2006/table">
            <a:tbl>
              <a:tblPr firstRow="1" bandRow="1"/>
              <a:tblGrid>
                <a:gridCol w="2355432">
                  <a:extLst>
                    <a:ext uri="{9D8B030D-6E8A-4147-A177-3AD203B41FA5}">
                      <a16:colId xmlns:a16="http://schemas.microsoft.com/office/drawing/2014/main" val="1025331171"/>
                    </a:ext>
                  </a:extLst>
                </a:gridCol>
                <a:gridCol w="2355432">
                  <a:extLst>
                    <a:ext uri="{9D8B030D-6E8A-4147-A177-3AD203B41FA5}">
                      <a16:colId xmlns:a16="http://schemas.microsoft.com/office/drawing/2014/main" val="3324507117"/>
                    </a:ext>
                  </a:extLst>
                </a:gridCol>
                <a:gridCol w="2355432">
                  <a:extLst>
                    <a:ext uri="{9D8B030D-6E8A-4147-A177-3AD203B41FA5}">
                      <a16:colId xmlns:a16="http://schemas.microsoft.com/office/drawing/2014/main" val="926922043"/>
                    </a:ext>
                  </a:extLst>
                </a:gridCol>
                <a:gridCol w="2355432">
                  <a:extLst>
                    <a:ext uri="{9D8B030D-6E8A-4147-A177-3AD203B41FA5}">
                      <a16:colId xmlns:a16="http://schemas.microsoft.com/office/drawing/2014/main" val="1817376575"/>
                    </a:ext>
                  </a:extLst>
                </a:gridCol>
              </a:tblGrid>
              <a:tr h="51996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3000" b="0" kern="1200" dirty="0">
                          <a:solidFill>
                            <a:schemeClr val="dk1"/>
                          </a:solidFill>
                          <a:effectLst/>
                          <a:latin typeface="Sassoon Primary" pitchFamily="50" charset="0"/>
                          <a:ea typeface="+mn-ea"/>
                          <a:cs typeface="+mn-cs"/>
                        </a:rPr>
                        <a:t>a</a:t>
                      </a:r>
                    </a:p>
                    <a:p>
                      <a:pPr algn="ctr"/>
                      <a:r>
                        <a:rPr lang="en-GB" sz="3000" b="0" kern="1200" dirty="0">
                          <a:solidFill>
                            <a:schemeClr val="dk1"/>
                          </a:solidFill>
                          <a:effectLst/>
                          <a:latin typeface="Sassoon Primary" pitchFamily="50" charset="0"/>
                          <a:ea typeface="+mn-ea"/>
                          <a:cs typeface="+mn-cs"/>
                        </a:rPr>
                        <a:t>are</a:t>
                      </a:r>
                    </a:p>
                    <a:p>
                      <a:pPr algn="ctr"/>
                      <a:r>
                        <a:rPr lang="en-GB" sz="3000" b="0" kern="1200" dirty="0">
                          <a:solidFill>
                            <a:schemeClr val="dk1"/>
                          </a:solidFill>
                          <a:effectLst/>
                          <a:latin typeface="Sassoon Primary" pitchFamily="50" charset="0"/>
                          <a:ea typeface="+mn-ea"/>
                          <a:cs typeface="+mn-cs"/>
                        </a:rPr>
                        <a:t>ask</a:t>
                      </a:r>
                    </a:p>
                    <a:p>
                      <a:pPr algn="ctr"/>
                      <a:r>
                        <a:rPr lang="en-GB" sz="3000" b="0" kern="1200" dirty="0">
                          <a:solidFill>
                            <a:schemeClr val="dk1"/>
                          </a:solidFill>
                          <a:effectLst/>
                          <a:latin typeface="Sassoon Primary" pitchFamily="50" charset="0"/>
                          <a:ea typeface="+mn-ea"/>
                          <a:cs typeface="+mn-cs"/>
                        </a:rPr>
                        <a:t>be</a:t>
                      </a:r>
                    </a:p>
                    <a:p>
                      <a:pPr algn="ctr"/>
                      <a:r>
                        <a:rPr lang="en-GB" sz="3000" b="0" kern="1200" dirty="0">
                          <a:solidFill>
                            <a:schemeClr val="dk1"/>
                          </a:solidFill>
                          <a:effectLst/>
                          <a:latin typeface="Sassoon Primary" pitchFamily="50" charset="0"/>
                          <a:ea typeface="+mn-ea"/>
                          <a:cs typeface="+mn-cs"/>
                        </a:rPr>
                        <a:t>by</a:t>
                      </a:r>
                    </a:p>
                    <a:p>
                      <a:pPr algn="ctr"/>
                      <a:r>
                        <a:rPr lang="en-GB" sz="3000" b="0" kern="1200" dirty="0">
                          <a:solidFill>
                            <a:schemeClr val="dk1"/>
                          </a:solidFill>
                          <a:effectLst/>
                          <a:latin typeface="Sassoon Primary" pitchFamily="50" charset="0"/>
                          <a:ea typeface="+mn-ea"/>
                          <a:cs typeface="+mn-cs"/>
                        </a:rPr>
                        <a:t>come</a:t>
                      </a:r>
                    </a:p>
                    <a:p>
                      <a:pPr algn="ctr"/>
                      <a:r>
                        <a:rPr lang="en-GB" sz="3000" b="0" kern="1200" dirty="0">
                          <a:solidFill>
                            <a:schemeClr val="dk1"/>
                          </a:solidFill>
                          <a:effectLst/>
                          <a:latin typeface="Sassoon Primary" pitchFamily="50" charset="0"/>
                          <a:ea typeface="+mn-ea"/>
                          <a:cs typeface="+mn-cs"/>
                        </a:rPr>
                        <a:t>do</a:t>
                      </a:r>
                    </a:p>
                    <a:p>
                      <a:pPr algn="ctr"/>
                      <a:r>
                        <a:rPr lang="en-GB" sz="3000" b="0" kern="1200" dirty="0">
                          <a:solidFill>
                            <a:schemeClr val="dk1"/>
                          </a:solidFill>
                          <a:effectLst/>
                          <a:latin typeface="Sassoon Primary" pitchFamily="50" charset="0"/>
                          <a:ea typeface="+mn-ea"/>
                          <a:cs typeface="+mn-cs"/>
                        </a:rPr>
                        <a:t>friend</a:t>
                      </a:r>
                    </a:p>
                    <a:p>
                      <a:pPr algn="ctr"/>
                      <a:r>
                        <a:rPr lang="en-GB" sz="3000" b="0" kern="1200" dirty="0">
                          <a:solidFill>
                            <a:schemeClr val="dk1"/>
                          </a:solidFill>
                          <a:effectLst/>
                          <a:latin typeface="Sassoon Primary" pitchFamily="50" charset="0"/>
                          <a:ea typeface="+mn-ea"/>
                          <a:cs typeface="+mn-cs"/>
                        </a:rPr>
                        <a:t>full</a:t>
                      </a:r>
                    </a:p>
                    <a:p>
                      <a:pPr algn="ctr"/>
                      <a:r>
                        <a:rPr lang="en-GB" sz="3000" b="0" kern="1200" dirty="0">
                          <a:solidFill>
                            <a:schemeClr val="dk1"/>
                          </a:solidFill>
                          <a:effectLst/>
                          <a:latin typeface="Sassoon Primary" pitchFamily="50" charset="0"/>
                          <a:ea typeface="+mn-ea"/>
                          <a:cs typeface="+mn-cs"/>
                        </a:rPr>
                        <a:t>go</a:t>
                      </a:r>
                    </a:p>
                    <a:p>
                      <a:pPr algn="ctr"/>
                      <a:r>
                        <a:rPr lang="en-GB" sz="3000" b="0" kern="1200" dirty="0">
                          <a:solidFill>
                            <a:schemeClr val="dk1"/>
                          </a:solidFill>
                          <a:effectLst/>
                          <a:latin typeface="Sassoon Primary" pitchFamily="50" charset="0"/>
                          <a:ea typeface="+mn-ea"/>
                          <a:cs typeface="+mn-cs"/>
                        </a:rPr>
                        <a:t>has</a:t>
                      </a:r>
                    </a:p>
                  </a:txBody>
                  <a:tcPr marL="74295" marR="74295" marT="37148" marB="37148">
                    <a:lnL w="12700" cmpd="sng">
                      <a:solidFill>
                        <a:sysClr val="window" lastClr="FFFFFF"/>
                      </a:solidFill>
                    </a:lnL>
                    <a:lnR w="76200" cap="flat" cmpd="sng" algn="ctr">
                      <a:solidFill>
                        <a:schemeClr val="accent2"/>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3000" b="0" kern="1200" dirty="0">
                          <a:solidFill>
                            <a:schemeClr val="dk1"/>
                          </a:solidFill>
                          <a:effectLst/>
                          <a:latin typeface="Sassoon Primary" pitchFamily="50" charset="0"/>
                          <a:ea typeface="+mn-ea"/>
                          <a:cs typeface="+mn-cs"/>
                        </a:rPr>
                        <a:t>he</a:t>
                      </a:r>
                    </a:p>
                    <a:p>
                      <a:pPr algn="ctr"/>
                      <a:r>
                        <a:rPr lang="en-GB" sz="3000" b="0" kern="1200" dirty="0">
                          <a:solidFill>
                            <a:schemeClr val="dk1"/>
                          </a:solidFill>
                          <a:effectLst/>
                          <a:latin typeface="Sassoon Primary" pitchFamily="50" charset="0"/>
                          <a:ea typeface="+mn-ea"/>
                          <a:cs typeface="+mn-cs"/>
                        </a:rPr>
                        <a:t>here</a:t>
                      </a:r>
                    </a:p>
                    <a:p>
                      <a:pPr algn="ctr"/>
                      <a:r>
                        <a:rPr lang="en-GB" sz="3000" b="0" kern="1200" dirty="0">
                          <a:solidFill>
                            <a:schemeClr val="dk1"/>
                          </a:solidFill>
                          <a:effectLst/>
                          <a:latin typeface="Sassoon Primary" pitchFamily="50" charset="0"/>
                          <a:ea typeface="+mn-ea"/>
                          <a:cs typeface="+mn-cs"/>
                        </a:rPr>
                        <a:t>his</a:t>
                      </a:r>
                    </a:p>
                    <a:p>
                      <a:pPr algn="ctr"/>
                      <a:r>
                        <a:rPr lang="en-GB" sz="3000" b="0" kern="1200" dirty="0">
                          <a:solidFill>
                            <a:schemeClr val="dk1"/>
                          </a:solidFill>
                          <a:effectLst/>
                          <a:latin typeface="Sassoon Primary" pitchFamily="50" charset="0"/>
                          <a:ea typeface="+mn-ea"/>
                          <a:cs typeface="+mn-cs"/>
                        </a:rPr>
                        <a:t>house</a:t>
                      </a:r>
                    </a:p>
                    <a:p>
                      <a:pPr algn="ctr"/>
                      <a:r>
                        <a:rPr lang="en-GB" sz="3000" b="0" kern="1200" dirty="0">
                          <a:solidFill>
                            <a:schemeClr val="dk1"/>
                          </a:solidFill>
                          <a:effectLst/>
                          <a:latin typeface="Sassoon Primary" pitchFamily="50" charset="0"/>
                          <a:ea typeface="+mn-ea"/>
                          <a:cs typeface="+mn-cs"/>
                        </a:rPr>
                        <a:t>is</a:t>
                      </a:r>
                    </a:p>
                    <a:p>
                      <a:pPr algn="ctr"/>
                      <a:r>
                        <a:rPr lang="en-GB" sz="3000" b="0" kern="1200" dirty="0">
                          <a:solidFill>
                            <a:schemeClr val="dk1"/>
                          </a:solidFill>
                          <a:effectLst/>
                          <a:latin typeface="Sassoon Primary" pitchFamily="50" charset="0"/>
                          <a:ea typeface="+mn-ea"/>
                          <a:cs typeface="+mn-cs"/>
                        </a:rPr>
                        <a:t>love</a:t>
                      </a:r>
                    </a:p>
                    <a:p>
                      <a:pPr algn="ctr"/>
                      <a:r>
                        <a:rPr lang="en-GB" sz="3000" b="0" kern="1200" dirty="0">
                          <a:solidFill>
                            <a:schemeClr val="dk1"/>
                          </a:solidFill>
                          <a:effectLst/>
                          <a:latin typeface="Sassoon Primary" pitchFamily="50" charset="0"/>
                          <a:ea typeface="+mn-ea"/>
                          <a:cs typeface="+mn-cs"/>
                        </a:rPr>
                        <a:t>me</a:t>
                      </a:r>
                    </a:p>
                    <a:p>
                      <a:pPr algn="ctr"/>
                      <a:r>
                        <a:rPr lang="en-GB" sz="3000" b="0" kern="1200" dirty="0">
                          <a:solidFill>
                            <a:schemeClr val="dk1"/>
                          </a:solidFill>
                          <a:effectLst/>
                          <a:latin typeface="Sassoon Primary" pitchFamily="50" charset="0"/>
                          <a:ea typeface="+mn-ea"/>
                          <a:cs typeface="+mn-cs"/>
                        </a:rPr>
                        <a:t>my</a:t>
                      </a:r>
                    </a:p>
                    <a:p>
                      <a:pPr algn="ctr"/>
                      <a:r>
                        <a:rPr lang="en-GB" sz="3000" b="0" kern="1200" dirty="0">
                          <a:solidFill>
                            <a:schemeClr val="dk1"/>
                          </a:solidFill>
                          <a:effectLst/>
                          <a:latin typeface="Sassoon Primary" pitchFamily="50" charset="0"/>
                          <a:ea typeface="+mn-ea"/>
                          <a:cs typeface="+mn-cs"/>
                        </a:rPr>
                        <a:t>no</a:t>
                      </a:r>
                    </a:p>
                    <a:p>
                      <a:pPr algn="ctr"/>
                      <a:r>
                        <a:rPr lang="en-GB" sz="3000" b="0" kern="1200" dirty="0">
                          <a:solidFill>
                            <a:schemeClr val="dk1"/>
                          </a:solidFill>
                          <a:effectLst/>
                          <a:latin typeface="Sassoon Primary" pitchFamily="50" charset="0"/>
                          <a:ea typeface="+mn-ea"/>
                          <a:cs typeface="+mn-cs"/>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0" kern="1200" dirty="0">
                          <a:solidFill>
                            <a:schemeClr val="dk1"/>
                          </a:solidFill>
                          <a:effectLst/>
                          <a:latin typeface="Sassoon Primary" pitchFamily="50" charset="0"/>
                          <a:ea typeface="+mn-ea"/>
                          <a:cs typeface="+mn-cs"/>
                        </a:rPr>
                        <a:t>once</a:t>
                      </a:r>
                    </a:p>
                  </a:txBody>
                  <a:tcPr marL="74295" marR="74295" marT="37148" marB="37148">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3000" b="0" kern="1200" dirty="0">
                          <a:solidFill>
                            <a:schemeClr val="dk1"/>
                          </a:solidFill>
                          <a:effectLst/>
                          <a:latin typeface="Sassoon Primary" pitchFamily="50" charset="0"/>
                          <a:ea typeface="+mn-ea"/>
                          <a:cs typeface="+mn-cs"/>
                        </a:rPr>
                        <a:t>one</a:t>
                      </a:r>
                    </a:p>
                    <a:p>
                      <a:pPr algn="ctr"/>
                      <a:r>
                        <a:rPr lang="en-GB" sz="3000" b="0" kern="1200" dirty="0">
                          <a:solidFill>
                            <a:schemeClr val="dk1"/>
                          </a:solidFill>
                          <a:effectLst/>
                          <a:latin typeface="Sassoon Primary" pitchFamily="50" charset="0"/>
                          <a:ea typeface="+mn-ea"/>
                          <a:cs typeface="+mn-cs"/>
                        </a:rPr>
                        <a:t>our</a:t>
                      </a:r>
                    </a:p>
                    <a:p>
                      <a:pPr algn="ctr"/>
                      <a:r>
                        <a:rPr lang="en-GB" sz="3000" b="0" kern="1200" dirty="0">
                          <a:solidFill>
                            <a:schemeClr val="dk1"/>
                          </a:solidFill>
                          <a:effectLst/>
                          <a:latin typeface="Sassoon Primary" pitchFamily="50" charset="0"/>
                          <a:ea typeface="+mn-ea"/>
                          <a:cs typeface="+mn-cs"/>
                        </a:rPr>
                        <a:t>pull</a:t>
                      </a:r>
                    </a:p>
                    <a:p>
                      <a:pPr algn="ctr"/>
                      <a:r>
                        <a:rPr lang="en-GB" sz="3000" b="0" kern="1200" dirty="0">
                          <a:solidFill>
                            <a:schemeClr val="dk1"/>
                          </a:solidFill>
                          <a:effectLst/>
                          <a:latin typeface="Sassoon Primary" pitchFamily="50" charset="0"/>
                          <a:ea typeface="+mn-ea"/>
                          <a:cs typeface="+mn-cs"/>
                        </a:rPr>
                        <a:t>push</a:t>
                      </a:r>
                    </a:p>
                    <a:p>
                      <a:pPr algn="ctr"/>
                      <a:r>
                        <a:rPr lang="en-GB" sz="3000" b="0" kern="1200" dirty="0">
                          <a:solidFill>
                            <a:schemeClr val="dk1"/>
                          </a:solidFill>
                          <a:effectLst/>
                          <a:latin typeface="Sassoon Primary" pitchFamily="50" charset="0"/>
                          <a:ea typeface="+mn-ea"/>
                          <a:cs typeface="+mn-cs"/>
                        </a:rPr>
                        <a:t>put</a:t>
                      </a:r>
                    </a:p>
                    <a:p>
                      <a:pPr algn="ctr"/>
                      <a:r>
                        <a:rPr lang="en-GB" sz="3000" b="0" kern="1200" dirty="0">
                          <a:solidFill>
                            <a:schemeClr val="dk1"/>
                          </a:solidFill>
                          <a:effectLst/>
                          <a:latin typeface="Sassoon Primary" pitchFamily="50" charset="0"/>
                          <a:ea typeface="+mn-ea"/>
                          <a:cs typeface="+mn-cs"/>
                        </a:rPr>
                        <a:t>said</a:t>
                      </a:r>
                    </a:p>
                    <a:p>
                      <a:pPr algn="ctr"/>
                      <a:r>
                        <a:rPr lang="en-GB" sz="3000" b="0" kern="1200" dirty="0">
                          <a:solidFill>
                            <a:schemeClr val="dk1"/>
                          </a:solidFill>
                          <a:effectLst/>
                          <a:latin typeface="Sassoon Primary" pitchFamily="50" charset="0"/>
                          <a:ea typeface="+mn-ea"/>
                          <a:cs typeface="+mn-cs"/>
                        </a:rPr>
                        <a:t>says</a:t>
                      </a:r>
                    </a:p>
                    <a:p>
                      <a:pPr algn="ctr"/>
                      <a:r>
                        <a:rPr lang="en-GB" sz="3000" b="0" kern="1200" dirty="0">
                          <a:solidFill>
                            <a:schemeClr val="dk1"/>
                          </a:solidFill>
                          <a:effectLst/>
                          <a:latin typeface="Sassoon Primary" pitchFamily="50" charset="0"/>
                          <a:ea typeface="+mn-ea"/>
                          <a:cs typeface="+mn-cs"/>
                        </a:rPr>
                        <a:t>school</a:t>
                      </a:r>
                    </a:p>
                    <a:p>
                      <a:pPr algn="ctr"/>
                      <a:r>
                        <a:rPr lang="en-GB" sz="3000" b="0" kern="1200" dirty="0">
                          <a:solidFill>
                            <a:schemeClr val="dk1"/>
                          </a:solidFill>
                          <a:effectLst/>
                          <a:latin typeface="Sassoon Primary" pitchFamily="50" charset="0"/>
                          <a:ea typeface="+mn-ea"/>
                          <a:cs typeface="+mn-cs"/>
                        </a:rPr>
                        <a:t>she</a:t>
                      </a:r>
                    </a:p>
                    <a:p>
                      <a:pPr algn="ctr"/>
                      <a:r>
                        <a:rPr lang="en-GB" sz="3000" b="0" kern="1200" dirty="0">
                          <a:solidFill>
                            <a:schemeClr val="dk1"/>
                          </a:solidFill>
                          <a:effectLst/>
                          <a:latin typeface="Sassoon Primary" pitchFamily="50" charset="0"/>
                          <a:ea typeface="+mn-ea"/>
                          <a:cs typeface="+mn-cs"/>
                        </a:rPr>
                        <a:t>so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0" kern="1200" dirty="0">
                          <a:solidFill>
                            <a:schemeClr val="dk1"/>
                          </a:solidFill>
                          <a:effectLst/>
                          <a:latin typeface="Sassoon Primary" pitchFamily="50" charset="0"/>
                          <a:ea typeface="+mn-ea"/>
                          <a:cs typeface="+mn-cs"/>
                        </a:rPr>
                        <a:t>some</a:t>
                      </a:r>
                      <a:endParaRPr lang="en-GB" sz="3000" b="0" dirty="0">
                        <a:latin typeface="Sassoon Primary" pitchFamily="50" charset="0"/>
                      </a:endParaRPr>
                    </a:p>
                  </a:txBody>
                  <a:tcPr marL="74295" marR="74295" marT="37148" marB="37148">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3000" b="0" kern="1200" dirty="0">
                          <a:solidFill>
                            <a:schemeClr val="dk1"/>
                          </a:solidFill>
                          <a:effectLst/>
                          <a:latin typeface="Sassoon Primary" pitchFamily="50" charset="0"/>
                          <a:ea typeface="+mn-ea"/>
                          <a:cs typeface="+mn-cs"/>
                        </a:rPr>
                        <a:t>the</a:t>
                      </a:r>
                    </a:p>
                    <a:p>
                      <a:pPr algn="ctr"/>
                      <a:r>
                        <a:rPr lang="en-GB" sz="3000" b="0" kern="1200" dirty="0">
                          <a:solidFill>
                            <a:schemeClr val="dk1"/>
                          </a:solidFill>
                          <a:effectLst/>
                          <a:latin typeface="Sassoon Primary" pitchFamily="50" charset="0"/>
                          <a:ea typeface="+mn-ea"/>
                          <a:cs typeface="+mn-cs"/>
                        </a:rPr>
                        <a:t>there</a:t>
                      </a:r>
                    </a:p>
                    <a:p>
                      <a:pPr algn="ctr"/>
                      <a:r>
                        <a:rPr lang="en-GB" sz="3000" b="0" kern="1200" dirty="0">
                          <a:solidFill>
                            <a:schemeClr val="dk1"/>
                          </a:solidFill>
                          <a:effectLst/>
                          <a:latin typeface="Sassoon Primary" pitchFamily="50" charset="0"/>
                          <a:ea typeface="+mn-ea"/>
                          <a:cs typeface="+mn-cs"/>
                        </a:rPr>
                        <a:t>they</a:t>
                      </a:r>
                    </a:p>
                    <a:p>
                      <a:pPr algn="ctr"/>
                      <a:r>
                        <a:rPr lang="en-GB" sz="3000" b="0" kern="1200" dirty="0">
                          <a:solidFill>
                            <a:schemeClr val="dk1"/>
                          </a:solidFill>
                          <a:effectLst/>
                          <a:latin typeface="Sassoon Primary" pitchFamily="50" charset="0"/>
                          <a:ea typeface="+mn-ea"/>
                          <a:cs typeface="+mn-cs"/>
                        </a:rPr>
                        <a:t>to</a:t>
                      </a:r>
                    </a:p>
                    <a:p>
                      <a:pPr algn="ctr"/>
                      <a:r>
                        <a:rPr lang="en-GB" sz="3000" b="0" kern="1200" dirty="0">
                          <a:solidFill>
                            <a:schemeClr val="dk1"/>
                          </a:solidFill>
                          <a:effectLst/>
                          <a:latin typeface="Sassoon Primary" pitchFamily="50" charset="0"/>
                          <a:ea typeface="+mn-ea"/>
                          <a:cs typeface="+mn-cs"/>
                        </a:rPr>
                        <a:t>today</a:t>
                      </a:r>
                    </a:p>
                    <a:p>
                      <a:pPr algn="ctr"/>
                      <a:r>
                        <a:rPr lang="en-GB" sz="3000" b="0" kern="1200" dirty="0">
                          <a:solidFill>
                            <a:schemeClr val="dk1"/>
                          </a:solidFill>
                          <a:effectLst/>
                          <a:latin typeface="Sassoon Primary" pitchFamily="50" charset="0"/>
                          <a:ea typeface="+mn-ea"/>
                          <a:cs typeface="+mn-cs"/>
                        </a:rPr>
                        <a:t>was</a:t>
                      </a:r>
                    </a:p>
                    <a:p>
                      <a:pPr algn="ctr"/>
                      <a:r>
                        <a:rPr lang="en-GB" sz="3000" b="0" kern="1200" dirty="0">
                          <a:solidFill>
                            <a:schemeClr val="dk1"/>
                          </a:solidFill>
                          <a:effectLst/>
                          <a:latin typeface="Sassoon Primary" pitchFamily="50" charset="0"/>
                          <a:ea typeface="+mn-ea"/>
                          <a:cs typeface="+mn-cs"/>
                        </a:rPr>
                        <a:t>we</a:t>
                      </a:r>
                    </a:p>
                    <a:p>
                      <a:pPr algn="ctr"/>
                      <a:r>
                        <a:rPr lang="en-GB" sz="3000" b="0" kern="1200" dirty="0">
                          <a:solidFill>
                            <a:schemeClr val="dk1"/>
                          </a:solidFill>
                          <a:effectLst/>
                          <a:latin typeface="Sassoon Primary" pitchFamily="50" charset="0"/>
                          <a:ea typeface="+mn-ea"/>
                          <a:cs typeface="+mn-cs"/>
                        </a:rPr>
                        <a:t>were</a:t>
                      </a:r>
                    </a:p>
                    <a:p>
                      <a:pPr algn="ctr"/>
                      <a:r>
                        <a:rPr lang="en-GB" sz="3000" b="0" kern="1200" dirty="0">
                          <a:solidFill>
                            <a:schemeClr val="dk1"/>
                          </a:solidFill>
                          <a:effectLst/>
                          <a:latin typeface="Sassoon Primary" pitchFamily="50" charset="0"/>
                          <a:ea typeface="+mn-ea"/>
                          <a:cs typeface="+mn-cs"/>
                        </a:rPr>
                        <a:t>where</a:t>
                      </a:r>
                    </a:p>
                    <a:p>
                      <a:pPr algn="ctr"/>
                      <a:r>
                        <a:rPr lang="en-GB" sz="3000" b="0" kern="1200" dirty="0">
                          <a:solidFill>
                            <a:schemeClr val="dk1"/>
                          </a:solidFill>
                          <a:effectLst/>
                          <a:latin typeface="Sassoon Primary" pitchFamily="50" charset="0"/>
                          <a:ea typeface="+mn-ea"/>
                          <a:cs typeface="+mn-cs"/>
                        </a:rPr>
                        <a:t>you</a:t>
                      </a:r>
                    </a:p>
                    <a:p>
                      <a:pPr algn="ctr"/>
                      <a:r>
                        <a:rPr lang="en-GB" sz="3000" b="0" kern="1200" dirty="0">
                          <a:solidFill>
                            <a:schemeClr val="dk1"/>
                          </a:solidFill>
                          <a:effectLst/>
                          <a:latin typeface="Sassoon Primary" pitchFamily="50" charset="0"/>
                          <a:ea typeface="+mn-ea"/>
                          <a:cs typeface="+mn-cs"/>
                        </a:rPr>
                        <a:t>your</a:t>
                      </a:r>
                      <a:endParaRPr lang="en-GB" sz="3000" b="0" dirty="0">
                        <a:latin typeface="Sassoon Primary" pitchFamily="50" charset="0"/>
                      </a:endParaRPr>
                    </a:p>
                  </a:txBody>
                  <a:tcPr marL="74295" marR="74295" marT="37148" marB="37148">
                    <a:lnL w="76200" cap="flat" cmpd="sng" algn="ctr">
                      <a:solidFill>
                        <a:schemeClr val="accent2"/>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610517971"/>
                  </a:ext>
                </a:extLst>
              </a:tr>
            </a:tbl>
          </a:graphicData>
        </a:graphic>
      </p:graphicFrame>
      <p:sp>
        <p:nvSpPr>
          <p:cNvPr id="5" name="Rectangle 4">
            <a:extLst>
              <a:ext uri="{FF2B5EF4-FFF2-40B4-BE49-F238E27FC236}">
                <a16:creationId xmlns:a16="http://schemas.microsoft.com/office/drawing/2014/main" id="{57368F98-90FC-5BBA-4D3A-0C4A4EFDF1E3}"/>
              </a:ext>
            </a:extLst>
          </p:cNvPr>
          <p:cNvSpPr/>
          <p:nvPr/>
        </p:nvSpPr>
        <p:spPr>
          <a:xfrm>
            <a:off x="1382128" y="789881"/>
            <a:ext cx="9415713" cy="615866"/>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21DA92F-D68B-843E-6DB6-64665847E7BD}"/>
              </a:ext>
            </a:extLst>
          </p:cNvPr>
          <p:cNvSpPr/>
          <p:nvPr/>
        </p:nvSpPr>
        <p:spPr>
          <a:xfrm>
            <a:off x="1382128" y="353732"/>
            <a:ext cx="9421729" cy="6251656"/>
          </a:xfrm>
          <a:prstGeom prst="roundRect">
            <a:avLst>
              <a:gd name="adj" fmla="val 4562"/>
            </a:avLst>
          </a:prstGeom>
          <a:noFill/>
          <a:ln w="57150" cap="flat" cmpd="sng" algn="ctr">
            <a:solidFill>
              <a:schemeClr val="accent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1A7CFCB-BD51-6329-A7C4-0F6E92FE6D23}"/>
              </a:ext>
            </a:extLst>
          </p:cNvPr>
          <p:cNvSpPr/>
          <p:nvPr/>
        </p:nvSpPr>
        <p:spPr>
          <a:xfrm>
            <a:off x="1382128" y="353732"/>
            <a:ext cx="9427744" cy="957516"/>
          </a:xfrm>
          <a:prstGeom prst="roundRect">
            <a:avLst>
              <a:gd name="adj" fmla="val 26845"/>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900" b="0" i="0" u="none" strike="noStrike" kern="0" cap="none" spc="0" normalizeH="0" baseline="0" noProof="0" dirty="0">
                <a:ln>
                  <a:noFill/>
                </a:ln>
                <a:solidFill>
                  <a:prstClr val="white"/>
                </a:solidFill>
                <a:effectLst/>
                <a:uLnTx/>
                <a:uFillTx/>
                <a:latin typeface="Sassoon Primary" pitchFamily="50" charset="0"/>
                <a:ea typeface="+mn-ea"/>
                <a:cs typeface="+mn-cs"/>
              </a:rPr>
              <a:t>Year 1 Common Exception Words</a:t>
            </a:r>
          </a:p>
        </p:txBody>
      </p:sp>
    </p:spTree>
    <p:extLst>
      <p:ext uri="{BB962C8B-B14F-4D97-AF65-F5344CB8AC3E}">
        <p14:creationId xmlns:p14="http://schemas.microsoft.com/office/powerpoint/2010/main" val="3081603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8994</TotalTime>
  <Words>2036</Words>
  <Application>Microsoft Office PowerPoint</Application>
  <PresentationFormat>Widescreen</PresentationFormat>
  <Paragraphs>184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Sassoon Primary</vt:lpstr>
      <vt:lpstr>SassoonPrimaryInfant</vt:lpstr>
      <vt:lpstr>Wingdings</vt:lpstr>
      <vt:lpstr>Office Theme</vt:lpstr>
      <vt:lpstr>Welcome to Year 1</vt:lpstr>
      <vt:lpstr>A little about me…</vt:lpstr>
      <vt:lpstr>Lessons</vt:lpstr>
      <vt:lpstr>Maths</vt:lpstr>
      <vt:lpstr>Maths Continued…</vt:lpstr>
      <vt:lpstr>Literacy</vt:lpstr>
      <vt:lpstr>Book Talk</vt:lpstr>
      <vt:lpstr>Phonics/Spelling</vt:lpstr>
      <vt:lpstr>PowerPoint Presentation</vt:lpstr>
      <vt:lpstr>Continuous Provision</vt:lpstr>
      <vt:lpstr>Continuous Provision</vt:lpstr>
      <vt:lpstr>Reading</vt:lpstr>
      <vt:lpstr>Reading Diaries</vt:lpstr>
      <vt:lpstr>Assessment</vt:lpstr>
      <vt:lpstr>Homework</vt:lpstr>
      <vt:lpstr>PE</vt:lpstr>
      <vt:lpstr>Sunshine Bear</vt:lpstr>
      <vt:lpstr>Communication</vt:lpstr>
      <vt:lpstr>Expectations of Parents/Carers</vt:lpstr>
      <vt:lpstr>Safeguarding</vt:lpstr>
      <vt:lpstr>Extra Information</vt:lpstr>
      <vt:lpstr>Your Child’s First Day!</vt:lpstr>
      <vt:lpstr>How to help your child over the summer holidays</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N Sartain (CPS)</dc:creator>
  <cp:lastModifiedBy>N Sartain (CPS)</cp:lastModifiedBy>
  <cp:revision>1</cp:revision>
  <dcterms:created xsi:type="dcterms:W3CDTF">2023-06-27T09:53:35Z</dcterms:created>
  <dcterms:modified xsi:type="dcterms:W3CDTF">2024-08-22T11:47:20Z</dcterms:modified>
</cp:coreProperties>
</file>