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 Jacobs (CPS)" userId="474eff6e-c550-4959-b3e3-0ebc79cdf190" providerId="ADAL" clId="{0111D1E6-9B03-401C-840F-AABB0043CC5D}"/>
    <pc:docChg chg="modSld">
      <pc:chgData name="F Jacobs (CPS)" userId="474eff6e-c550-4959-b3e3-0ebc79cdf190" providerId="ADAL" clId="{0111D1E6-9B03-401C-840F-AABB0043CC5D}" dt="2024-08-28T14:42:05.157" v="28" actId="20577"/>
      <pc:docMkLst>
        <pc:docMk/>
      </pc:docMkLst>
      <pc:sldChg chg="modSp mod">
        <pc:chgData name="F Jacobs (CPS)" userId="474eff6e-c550-4959-b3e3-0ebc79cdf190" providerId="ADAL" clId="{0111D1E6-9B03-401C-840F-AABB0043CC5D}" dt="2024-08-28T14:42:05.157" v="28" actId="20577"/>
        <pc:sldMkLst>
          <pc:docMk/>
          <pc:sldMk cId="1635018109" sldId="262"/>
        </pc:sldMkLst>
        <pc:spChg chg="mod">
          <ac:chgData name="F Jacobs (CPS)" userId="474eff6e-c550-4959-b3e3-0ebc79cdf190" providerId="ADAL" clId="{0111D1E6-9B03-401C-840F-AABB0043CC5D}" dt="2024-08-28T14:41:47.926" v="2" actId="20577"/>
          <ac:spMkLst>
            <pc:docMk/>
            <pc:sldMk cId="1635018109" sldId="262"/>
            <ac:spMk id="2" creationId="{00000000-0000-0000-0000-000000000000}"/>
          </ac:spMkLst>
        </pc:spChg>
        <pc:spChg chg="mod">
          <ac:chgData name="F Jacobs (CPS)" userId="474eff6e-c550-4959-b3e3-0ebc79cdf190" providerId="ADAL" clId="{0111D1E6-9B03-401C-840F-AABB0043CC5D}" dt="2024-08-28T14:41:51.037" v="6" actId="20577"/>
          <ac:spMkLst>
            <pc:docMk/>
            <pc:sldMk cId="1635018109" sldId="262"/>
            <ac:spMk id="3" creationId="{00000000-0000-0000-0000-000000000000}"/>
          </ac:spMkLst>
        </pc:spChg>
        <pc:spChg chg="mod">
          <ac:chgData name="F Jacobs (CPS)" userId="474eff6e-c550-4959-b3e3-0ebc79cdf190" providerId="ADAL" clId="{0111D1E6-9B03-401C-840F-AABB0043CC5D}" dt="2024-08-28T14:41:53.312" v="10" actId="20577"/>
          <ac:spMkLst>
            <pc:docMk/>
            <pc:sldMk cId="1635018109" sldId="262"/>
            <ac:spMk id="4" creationId="{00000000-0000-0000-0000-000000000000}"/>
          </ac:spMkLst>
        </pc:spChg>
        <pc:spChg chg="mod">
          <ac:chgData name="F Jacobs (CPS)" userId="474eff6e-c550-4959-b3e3-0ebc79cdf190" providerId="ADAL" clId="{0111D1E6-9B03-401C-840F-AABB0043CC5D}" dt="2024-08-28T14:41:58.881" v="18" actId="20577"/>
          <ac:spMkLst>
            <pc:docMk/>
            <pc:sldMk cId="1635018109" sldId="262"/>
            <ac:spMk id="7" creationId="{A1437023-554D-8157-B36B-B92346D8D713}"/>
          </ac:spMkLst>
        </pc:spChg>
        <pc:graphicFrameChg chg="modGraphic">
          <ac:chgData name="F Jacobs (CPS)" userId="474eff6e-c550-4959-b3e3-0ebc79cdf190" providerId="ADAL" clId="{0111D1E6-9B03-401C-840F-AABB0043CC5D}" dt="2024-08-28T14:41:56.017" v="14" actId="20577"/>
          <ac:graphicFrameMkLst>
            <pc:docMk/>
            <pc:sldMk cId="1635018109" sldId="262"/>
            <ac:graphicFrameMk id="6" creationId="{00000000-0000-0000-0000-000000000000}"/>
          </ac:graphicFrameMkLst>
        </pc:graphicFrameChg>
        <pc:graphicFrameChg chg="modGraphic">
          <ac:chgData name="F Jacobs (CPS)" userId="474eff6e-c550-4959-b3e3-0ebc79cdf190" providerId="ADAL" clId="{0111D1E6-9B03-401C-840F-AABB0043CC5D}" dt="2024-08-28T14:42:02.229" v="23" actId="20577"/>
          <ac:graphicFrameMkLst>
            <pc:docMk/>
            <pc:sldMk cId="1635018109" sldId="262"/>
            <ac:graphicFrameMk id="11" creationId="{65180484-6699-19AF-493C-48B735FEB594}"/>
          </ac:graphicFrameMkLst>
        </pc:graphicFrameChg>
        <pc:graphicFrameChg chg="modGraphic">
          <ac:chgData name="F Jacobs (CPS)" userId="474eff6e-c550-4959-b3e3-0ebc79cdf190" providerId="ADAL" clId="{0111D1E6-9B03-401C-840F-AABB0043CC5D}" dt="2024-08-28T14:42:05.157" v="28" actId="20577"/>
          <ac:graphicFrameMkLst>
            <pc:docMk/>
            <pc:sldMk cId="1635018109" sldId="262"/>
            <ac:graphicFrameMk id="12" creationId="{041AA020-F215-0F25-BFB6-98615B55E01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5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0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1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87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6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23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60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4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08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1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97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D3410-A7DC-4E01-9FF5-014C52EC4C0A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38F43-9697-4BC4-B1A6-66F94DED6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02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17646"/>
            <a:ext cx="1336294" cy="5040354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accept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except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knot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not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peace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piece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plain 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plane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weather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whether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481950" y="1821085"/>
            <a:ext cx="1697531" cy="5040354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     </a:t>
            </a: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inactive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incorrect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invisible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insecure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inflexible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indefinite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inelegant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incurable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inability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inadequate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258320" y="1817646"/>
            <a:ext cx="1837462" cy="5040354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    </a:t>
            </a: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illegal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illegible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immature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immortal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impossible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impatient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imperfect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irregular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irrelevant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irresponsible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158224"/>
              </p:ext>
            </p:extLst>
          </p:nvPr>
        </p:nvGraphicFramePr>
        <p:xfrm>
          <a:off x="5208759" y="1833239"/>
          <a:ext cx="1774482" cy="5024761"/>
        </p:xfrm>
        <a:graphic>
          <a:graphicData uri="http://schemas.openxmlformats.org/drawingml/2006/table">
            <a:tbl>
              <a:tblPr firstRow="1" bandRow="1"/>
              <a:tblGrid>
                <a:gridCol w="1774482">
                  <a:extLst>
                    <a:ext uri="{9D8B030D-6E8A-4147-A177-3AD203B41FA5}">
                      <a16:colId xmlns:a16="http://schemas.microsoft.com/office/drawing/2014/main" val="2419494674"/>
                    </a:ext>
                  </a:extLst>
                </a:gridCol>
              </a:tblGrid>
              <a:tr h="9099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fontAlgn="t"/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       </a:t>
                      </a:r>
                      <a:endParaRPr lang="en-GB" sz="1600" b="1" i="0" u="sng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  <a:p>
                      <a:pPr fontAlgn="t"/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submarine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660681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subject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579687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subway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85441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submerge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091700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subtropical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197650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subdivide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794049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subheading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981770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substandard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138564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subtitle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11859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b="1" i="0" dirty="0">
                          <a:solidFill>
                            <a:srgbClr val="7030A0"/>
                          </a:solidFill>
                          <a:latin typeface="SassoonPrimaryInfant" pitchFamily="2" charset="0"/>
                          <a:ea typeface="OpenDyslexic" charset="0"/>
                          <a:cs typeface="OpenDyslexic" charset="0"/>
                        </a:rPr>
                        <a:t>submit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8273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1437023-554D-8157-B36B-B92346D8D713}"/>
              </a:ext>
            </a:extLst>
          </p:cNvPr>
          <p:cNvSpPr txBox="1"/>
          <p:nvPr/>
        </p:nvSpPr>
        <p:spPr>
          <a:xfrm>
            <a:off x="7096218" y="1821085"/>
            <a:ext cx="1837462" cy="50403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     </a:t>
            </a: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interact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intercity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international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interfere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interview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intercept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intercom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internet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interchange</a:t>
            </a:r>
          </a:p>
          <a:p>
            <a:pPr marL="0" marR="0" lvl="0" indent="0" algn="l" defTabSz="9144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interface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5180484-6699-19AF-493C-48B735FEB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295473"/>
              </p:ext>
            </p:extLst>
          </p:nvPr>
        </p:nvGraphicFramePr>
        <p:xfrm>
          <a:off x="9046657" y="1817646"/>
          <a:ext cx="1186710" cy="5040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6710">
                  <a:extLst>
                    <a:ext uri="{9D8B030D-6E8A-4147-A177-3AD203B41FA5}">
                      <a16:colId xmlns:a16="http://schemas.microsoft.com/office/drawing/2014/main" val="3312193396"/>
                    </a:ext>
                  </a:extLst>
                </a:gridCol>
              </a:tblGrid>
              <a:tr h="687169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   </a:t>
                      </a:r>
                      <a:endParaRPr lang="en-GB" sz="1400" b="1" i="0" u="sng" dirty="0">
                        <a:solidFill>
                          <a:srgbClr val="FF000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Calendar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760826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appear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053131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believe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42743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grammar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169286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715104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interest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84910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opposite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957633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straight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419548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strength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23187"/>
                  </a:ext>
                </a:extLst>
              </a:tr>
              <a:tr h="483687">
                <a:tc>
                  <a:txBody>
                    <a:bodyPr/>
                    <a:lstStyle/>
                    <a:p>
                      <a:r>
                        <a:rPr lang="en-GB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women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9973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41AA020-F215-0F25-BFB6-98615B55E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057244"/>
              </p:ext>
            </p:extLst>
          </p:nvPr>
        </p:nvGraphicFramePr>
        <p:xfrm>
          <a:off x="10346344" y="1817646"/>
          <a:ext cx="1742610" cy="50403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2610">
                  <a:extLst>
                    <a:ext uri="{9D8B030D-6E8A-4147-A177-3AD203B41FA5}">
                      <a16:colId xmlns:a16="http://schemas.microsoft.com/office/drawing/2014/main" val="1603586441"/>
                    </a:ext>
                  </a:extLst>
                </a:gridCol>
              </a:tblGrid>
              <a:tr h="667190">
                <a:tc>
                  <a:txBody>
                    <a:bodyPr/>
                    <a:lstStyle/>
                    <a:p>
                      <a:r>
                        <a:rPr lang="en-GB" sz="1800" b="1" i="0">
                          <a:solidFill>
                            <a:srgbClr val="FF000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      </a:t>
                      </a:r>
                      <a:endParaRPr lang="en-GB" sz="1800" b="1" i="0" u="sng" dirty="0">
                        <a:solidFill>
                          <a:srgbClr val="FF000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70345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sensation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282448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preparation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879403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vibration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589112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decoration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175277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461287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448559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registration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3531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535632"/>
                  </a:ext>
                </a:extLst>
              </a:tr>
              <a:tr h="485907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7030A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85080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82ABED3-0D86-91C1-91EC-C461BEA8AC76}"/>
              </a:ext>
            </a:extLst>
          </p:cNvPr>
          <p:cNvSpPr txBox="1"/>
          <p:nvPr/>
        </p:nvSpPr>
        <p:spPr>
          <a:xfrm>
            <a:off x="10487171" y="659391"/>
            <a:ext cx="160178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suffix ’-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ation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’ is added to verbs to form nouns.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3C6EA2-DD73-DEF5-E293-871890A81B2E}"/>
              </a:ext>
            </a:extLst>
          </p:cNvPr>
          <p:cNvSpPr txBox="1"/>
          <p:nvPr/>
        </p:nvSpPr>
        <p:spPr>
          <a:xfrm>
            <a:off x="7151762" y="940686"/>
            <a:ext cx="18374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prefix ‘inter-’ means between, amongst or during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301138-ED6B-A622-EF7B-2B11C3A2B767}"/>
              </a:ext>
            </a:extLst>
          </p:cNvPr>
          <p:cNvSpPr txBox="1"/>
          <p:nvPr/>
        </p:nvSpPr>
        <p:spPr>
          <a:xfrm>
            <a:off x="9189980" y="1129869"/>
            <a:ext cx="12971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 Words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FCB3C9-DD1F-EBA8-4522-8194D1F4C89E}"/>
              </a:ext>
            </a:extLst>
          </p:cNvPr>
          <p:cNvSpPr txBox="1"/>
          <p:nvPr/>
        </p:nvSpPr>
        <p:spPr>
          <a:xfrm>
            <a:off x="5442517" y="940686"/>
            <a:ext cx="160178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prefix ‘sub-’ which means under or below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2DBD6F-D61D-0AB9-4211-E9B0F5224143}"/>
              </a:ext>
            </a:extLst>
          </p:cNvPr>
          <p:cNvSpPr txBox="1"/>
          <p:nvPr/>
        </p:nvSpPr>
        <p:spPr>
          <a:xfrm>
            <a:off x="3258320" y="186430"/>
            <a:ext cx="191265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Opposite Words - Before a root word starting with l, the ‘in-’ prefix becomes ‘il-’.  Before a root word starting with r the prefix ‘in-’ becomes ’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ir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’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FC16BD-F084-CDAD-2351-8729C2DCC28F}"/>
              </a:ext>
            </a:extLst>
          </p:cNvPr>
          <p:cNvSpPr txBox="1"/>
          <p:nvPr/>
        </p:nvSpPr>
        <p:spPr>
          <a:xfrm>
            <a:off x="1523124" y="648095"/>
            <a:ext cx="176381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prefix ’in-’  can mean both ‘not’ and ‘in’/’into.’ In these spellings the prefix ’in-’ means ‘not.’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E65CCF-4FCC-6145-BA37-E8BEEA9602A8}"/>
              </a:ext>
            </a:extLst>
          </p:cNvPr>
          <p:cNvSpPr txBox="1"/>
          <p:nvPr/>
        </p:nvSpPr>
        <p:spPr>
          <a:xfrm>
            <a:off x="25177" y="-44199"/>
            <a:ext cx="155914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words are homophones or near homophones.  They have the same pronunciation but different spellings and/or meanings. </a:t>
            </a:r>
          </a:p>
        </p:txBody>
      </p:sp>
    </p:spTree>
    <p:extLst>
      <p:ext uri="{BB962C8B-B14F-4D97-AF65-F5344CB8AC3E}">
        <p14:creationId xmlns:p14="http://schemas.microsoft.com/office/powerpoint/2010/main" val="16350181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OpenDyslexicAlta</vt:lpstr>
      <vt:lpstr>SassoonPrimaryInfant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Jacobs (CPS)</dc:creator>
  <cp:lastModifiedBy>F Jacobs (CPS)</cp:lastModifiedBy>
  <cp:revision>1</cp:revision>
  <dcterms:created xsi:type="dcterms:W3CDTF">2023-07-18T15:35:58Z</dcterms:created>
  <dcterms:modified xsi:type="dcterms:W3CDTF">2024-08-28T14:42:10Z</dcterms:modified>
</cp:coreProperties>
</file>